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7" r:id="rId11"/>
    <p:sldId id="266" r:id="rId12"/>
    <p:sldId id="260" r:id="rId13"/>
    <p:sldId id="268" r:id="rId14"/>
    <p:sldId id="269" r:id="rId15"/>
    <p:sldId id="278" r:id="rId16"/>
    <p:sldId id="279" r:id="rId17"/>
    <p:sldId id="281" r:id="rId18"/>
    <p:sldId id="282" r:id="rId19"/>
    <p:sldId id="283" r:id="rId20"/>
    <p:sldId id="284" r:id="rId21"/>
    <p:sldId id="280" r:id="rId22"/>
    <p:sldId id="285" r:id="rId23"/>
    <p:sldId id="286" r:id="rId24"/>
    <p:sldId id="277" r:id="rId25"/>
    <p:sldId id="297" r:id="rId26"/>
    <p:sldId id="298" r:id="rId27"/>
    <p:sldId id="287" r:id="rId28"/>
    <p:sldId id="288" r:id="rId29"/>
    <p:sldId id="301" r:id="rId30"/>
    <p:sldId id="302" r:id="rId31"/>
    <p:sldId id="303" r:id="rId32"/>
    <p:sldId id="290" r:id="rId33"/>
    <p:sldId id="289" r:id="rId34"/>
    <p:sldId id="300" r:id="rId35"/>
    <p:sldId id="293" r:id="rId36"/>
    <p:sldId id="299" r:id="rId37"/>
    <p:sldId id="304" r:id="rId38"/>
    <p:sldId id="306" r:id="rId39"/>
    <p:sldId id="307" r:id="rId40"/>
    <p:sldId id="295" r:id="rId41"/>
    <p:sldId id="296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0070C0"/>
    <a:srgbClr val="338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42631-F158-47CC-BD22-8A7C274F3253}" v="177" dt="2023-05-30T06:23:53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傳玟 武" userId="ee23ffb5976d3318" providerId="LiveId" clId="{7D742631-F158-47CC-BD22-8A7C274F3253}"/>
    <pc:docChg chg="undo custSel addSld delSld modSld sldOrd modMainMaster">
      <pc:chgData name="傳玟 武" userId="ee23ffb5976d3318" providerId="LiveId" clId="{7D742631-F158-47CC-BD22-8A7C274F3253}" dt="2023-05-30T06:29:09.851" v="691" actId="255"/>
      <pc:docMkLst>
        <pc:docMk/>
      </pc:docMkLst>
      <pc:sldChg chg="setBg">
        <pc:chgData name="傳玟 武" userId="ee23ffb5976d3318" providerId="LiveId" clId="{7D742631-F158-47CC-BD22-8A7C274F3253}" dt="2023-05-30T06:00:39.504" v="313"/>
        <pc:sldMkLst>
          <pc:docMk/>
          <pc:sldMk cId="3179921034" sldId="256"/>
        </pc:sldMkLst>
      </pc:sldChg>
      <pc:sldChg chg="addSp delSp modSp mod setBg">
        <pc:chgData name="傳玟 武" userId="ee23ffb5976d3318" providerId="LiveId" clId="{7D742631-F158-47CC-BD22-8A7C274F3253}" dt="2023-05-30T06:08:09.614" v="373" actId="122"/>
        <pc:sldMkLst>
          <pc:docMk/>
          <pc:sldMk cId="3139525277" sldId="257"/>
        </pc:sldMkLst>
        <pc:spChg chg="mod">
          <ac:chgData name="傳玟 武" userId="ee23ffb5976d3318" providerId="LiveId" clId="{7D742631-F158-47CC-BD22-8A7C274F3253}" dt="2023-05-30T06:08:09.614" v="373" actId="122"/>
          <ac:spMkLst>
            <pc:docMk/>
            <pc:sldMk cId="3139525277" sldId="25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06:32.715" v="356" actId="2711"/>
          <ac:spMkLst>
            <pc:docMk/>
            <pc:sldMk cId="3139525277" sldId="257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20.961" v="302"/>
          <ac:spMkLst>
            <pc:docMk/>
            <pc:sldMk cId="3139525277" sldId="257"/>
            <ac:spMk id="8" creationId="{64A9A73F-3D88-3B49-B4C0-5ABDF5CB629E}"/>
          </ac:spMkLst>
        </pc:spChg>
        <pc:grpChg chg="add mod ord">
          <ac:chgData name="傳玟 武" userId="ee23ffb5976d3318" providerId="LiveId" clId="{7D742631-F158-47CC-BD22-8A7C274F3253}" dt="2023-05-30T05:59:24.825" v="303" actId="167"/>
          <ac:grpSpMkLst>
            <pc:docMk/>
            <pc:sldMk cId="3139525277" sldId="257"/>
            <ac:grpSpMk id="6" creationId="{37264F48-5B80-A820-44BC-1DA2C717692A}"/>
          </ac:grpSpMkLst>
        </pc:grpChg>
        <pc:graphicFrameChg chg="add del mod modGraphic">
          <ac:chgData name="傳玟 武" userId="ee23ffb5976d3318" providerId="LiveId" clId="{7D742631-F158-47CC-BD22-8A7C274F3253}" dt="2023-05-30T05:31:20.637" v="125" actId="478"/>
          <ac:graphicFrameMkLst>
            <pc:docMk/>
            <pc:sldMk cId="3139525277" sldId="257"/>
            <ac:graphicFrameMk id="5" creationId="{52651277-D34F-FCC4-5AA3-E78502A3BC6C}"/>
          </ac:graphicFrameMkLst>
        </pc:graphicFrameChg>
        <pc:picChg chg="mod">
          <ac:chgData name="傳玟 武" userId="ee23ffb5976d3318" providerId="LiveId" clId="{7D742631-F158-47CC-BD22-8A7C274F3253}" dt="2023-05-30T05:59:20.961" v="302"/>
          <ac:picMkLst>
            <pc:docMk/>
            <pc:sldMk cId="3139525277" sldId="257"/>
            <ac:picMk id="7" creationId="{B87A2239-2430-D0E7-8E2F-E72699CA2F7D}"/>
          </ac:picMkLst>
        </pc:picChg>
      </pc:sldChg>
      <pc:sldChg chg="addSp modSp mod">
        <pc:chgData name="傳玟 武" userId="ee23ffb5976d3318" providerId="LiveId" clId="{7D742631-F158-47CC-BD22-8A7C274F3253}" dt="2023-05-30T06:08:14.149" v="374" actId="122"/>
        <pc:sldMkLst>
          <pc:docMk/>
          <pc:sldMk cId="347289235" sldId="258"/>
        </pc:sldMkLst>
        <pc:spChg chg="mod">
          <ac:chgData name="傳玟 武" userId="ee23ffb5976d3318" providerId="LiveId" clId="{7D742631-F158-47CC-BD22-8A7C274F3253}" dt="2023-05-30T06:08:14.149" v="374" actId="122"/>
          <ac:spMkLst>
            <pc:docMk/>
            <pc:sldMk cId="347289235" sldId="25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17.160" v="300"/>
          <ac:spMkLst>
            <pc:docMk/>
            <pc:sldMk cId="347289235" sldId="258"/>
            <ac:spMk id="8" creationId="{0E36FB4C-0A3F-8193-B934-B604BE494853}"/>
          </ac:spMkLst>
        </pc:spChg>
        <pc:grpChg chg="add mod ord">
          <ac:chgData name="傳玟 武" userId="ee23ffb5976d3318" providerId="LiveId" clId="{7D742631-F158-47CC-BD22-8A7C274F3253}" dt="2023-05-30T05:59:19.204" v="301" actId="167"/>
          <ac:grpSpMkLst>
            <pc:docMk/>
            <pc:sldMk cId="347289235" sldId="258"/>
            <ac:grpSpMk id="4" creationId="{0B109899-15DC-A787-B7EA-A53E80E8A44A}"/>
          </ac:grpSpMkLst>
        </pc:grpChg>
        <pc:picChg chg="mod">
          <ac:chgData name="傳玟 武" userId="ee23ffb5976d3318" providerId="LiveId" clId="{7D742631-F158-47CC-BD22-8A7C274F3253}" dt="2023-05-30T05:59:17.160" v="300"/>
          <ac:picMkLst>
            <pc:docMk/>
            <pc:sldMk cId="347289235" sldId="258"/>
            <ac:picMk id="7" creationId="{4E493BD2-EC29-E9A1-AD7C-CDF89E2FEFDF}"/>
          </ac:picMkLst>
        </pc:picChg>
      </pc:sldChg>
      <pc:sldChg chg="addSp modSp mod">
        <pc:chgData name="傳玟 武" userId="ee23ffb5976d3318" providerId="LiveId" clId="{7D742631-F158-47CC-BD22-8A7C274F3253}" dt="2023-05-30T06:09:00.550" v="380" actId="122"/>
        <pc:sldMkLst>
          <pc:docMk/>
          <pc:sldMk cId="3839088562" sldId="259"/>
        </pc:sldMkLst>
        <pc:spChg chg="mod">
          <ac:chgData name="傳玟 武" userId="ee23ffb5976d3318" providerId="LiveId" clId="{7D742631-F158-47CC-BD22-8A7C274F3253}" dt="2023-05-30T06:09:00.550" v="380" actId="122"/>
          <ac:spMkLst>
            <pc:docMk/>
            <pc:sldMk cId="3839088562" sldId="25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04.775" v="294"/>
          <ac:spMkLst>
            <pc:docMk/>
            <pc:sldMk cId="3839088562" sldId="259"/>
            <ac:spMk id="8" creationId="{6EA8DBFB-5811-896D-C25A-EFE6162B3423}"/>
          </ac:spMkLst>
        </pc:spChg>
        <pc:grpChg chg="add mod ord">
          <ac:chgData name="傳玟 武" userId="ee23ffb5976d3318" providerId="LiveId" clId="{7D742631-F158-47CC-BD22-8A7C274F3253}" dt="2023-05-30T05:59:06.913" v="295" actId="167"/>
          <ac:grpSpMkLst>
            <pc:docMk/>
            <pc:sldMk cId="3839088562" sldId="259"/>
            <ac:grpSpMk id="6" creationId="{43094E84-8C06-DB2E-AE87-CBFD4F0F13E8}"/>
          </ac:grpSpMkLst>
        </pc:grpChg>
        <pc:picChg chg="mod">
          <ac:chgData name="傳玟 武" userId="ee23ffb5976d3318" providerId="LiveId" clId="{7D742631-F158-47CC-BD22-8A7C274F3253}" dt="2023-05-30T05:59:04.775" v="294"/>
          <ac:picMkLst>
            <pc:docMk/>
            <pc:sldMk cId="3839088562" sldId="259"/>
            <ac:picMk id="7" creationId="{7425B14D-A489-1185-74BE-930E04AAC658}"/>
          </ac:picMkLst>
        </pc:picChg>
      </pc:sldChg>
      <pc:sldChg chg="addSp modSp mod">
        <pc:chgData name="傳玟 武" userId="ee23ffb5976d3318" providerId="LiveId" clId="{7D742631-F158-47CC-BD22-8A7C274F3253}" dt="2023-05-30T06:10:45.291" v="403" actId="2711"/>
        <pc:sldMkLst>
          <pc:docMk/>
          <pc:sldMk cId="4153249435" sldId="260"/>
        </pc:sldMkLst>
        <pc:spChg chg="mod">
          <ac:chgData name="傳玟 武" userId="ee23ffb5976d3318" providerId="LiveId" clId="{7D742631-F158-47CC-BD22-8A7C274F3253}" dt="2023-05-30T06:10:45.291" v="403" actId="2711"/>
          <ac:spMkLst>
            <pc:docMk/>
            <pc:sldMk cId="4153249435" sldId="260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37.438" v="282"/>
          <ac:spMkLst>
            <pc:docMk/>
            <pc:sldMk cId="4153249435" sldId="260"/>
            <ac:spMk id="9" creationId="{706D86F2-9B18-AC45-DA93-E3FF0A7B3B58}"/>
          </ac:spMkLst>
        </pc:spChg>
        <pc:grpChg chg="add mod ord">
          <ac:chgData name="傳玟 武" userId="ee23ffb5976d3318" providerId="LiveId" clId="{7D742631-F158-47CC-BD22-8A7C274F3253}" dt="2023-05-30T05:58:41.943" v="283" actId="167"/>
          <ac:grpSpMkLst>
            <pc:docMk/>
            <pc:sldMk cId="4153249435" sldId="260"/>
            <ac:grpSpMk id="6" creationId="{959E1E90-B312-7CF3-3687-3A9235CEAC9D}"/>
          </ac:grpSpMkLst>
        </pc:grpChg>
        <pc:picChg chg="mod">
          <ac:chgData name="傳玟 武" userId="ee23ffb5976d3318" providerId="LiveId" clId="{7D742631-F158-47CC-BD22-8A7C274F3253}" dt="2023-05-30T05:58:37.438" v="282"/>
          <ac:picMkLst>
            <pc:docMk/>
            <pc:sldMk cId="4153249435" sldId="260"/>
            <ac:picMk id="8" creationId="{F3CD6540-296F-4A1E-E0EB-1EE79731C364}"/>
          </ac:picMkLst>
        </pc:picChg>
      </pc:sldChg>
      <pc:sldChg chg="addSp modSp mod">
        <pc:chgData name="傳玟 武" userId="ee23ffb5976d3318" providerId="LiveId" clId="{7D742631-F158-47CC-BD22-8A7C274F3253}" dt="2023-05-30T06:08:18.771" v="375" actId="122"/>
        <pc:sldMkLst>
          <pc:docMk/>
          <pc:sldMk cId="178762916" sldId="261"/>
        </pc:sldMkLst>
        <pc:spChg chg="mod">
          <ac:chgData name="傳玟 武" userId="ee23ffb5976d3318" providerId="LiveId" clId="{7D742631-F158-47CC-BD22-8A7C274F3253}" dt="2023-05-30T06:08:18.771" v="375" actId="122"/>
          <ac:spMkLst>
            <pc:docMk/>
            <pc:sldMk cId="178762916" sldId="261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07:53.855" v="372" actId="12788"/>
          <ac:spMkLst>
            <pc:docMk/>
            <pc:sldMk cId="178762916" sldId="261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12.643" v="298"/>
          <ac:spMkLst>
            <pc:docMk/>
            <pc:sldMk cId="178762916" sldId="261"/>
            <ac:spMk id="7" creationId="{731AB639-9E70-4CA5-7E75-CB9457D55DA8}"/>
          </ac:spMkLst>
        </pc:spChg>
        <pc:grpChg chg="add mod ord">
          <ac:chgData name="傳玟 武" userId="ee23ffb5976d3318" providerId="LiveId" clId="{7D742631-F158-47CC-BD22-8A7C274F3253}" dt="2023-05-30T05:59:15.180" v="299" actId="167"/>
          <ac:grpSpMkLst>
            <pc:docMk/>
            <pc:sldMk cId="178762916" sldId="261"/>
            <ac:grpSpMk id="5" creationId="{B0AF9F35-7C1C-8CF6-554D-34937F82C96C}"/>
          </ac:grpSpMkLst>
        </pc:grpChg>
        <pc:picChg chg="mod">
          <ac:chgData name="傳玟 武" userId="ee23ffb5976d3318" providerId="LiveId" clId="{7D742631-F158-47CC-BD22-8A7C274F3253}" dt="2023-05-30T05:59:12.643" v="298"/>
          <ac:picMkLst>
            <pc:docMk/>
            <pc:sldMk cId="178762916" sldId="261"/>
            <ac:picMk id="6" creationId="{4CF69564-9BB7-B075-D3F1-901E041DCDBB}"/>
          </ac:picMkLst>
        </pc:picChg>
      </pc:sldChg>
      <pc:sldChg chg="addSp modSp mod">
        <pc:chgData name="傳玟 武" userId="ee23ffb5976d3318" providerId="LiveId" clId="{7D742631-F158-47CC-BD22-8A7C274F3253}" dt="2023-05-30T06:08:51.062" v="378" actId="2711"/>
        <pc:sldMkLst>
          <pc:docMk/>
          <pc:sldMk cId="2496266973" sldId="262"/>
        </pc:sldMkLst>
        <pc:spChg chg="mod">
          <ac:chgData name="傳玟 武" userId="ee23ffb5976d3318" providerId="LiveId" clId="{7D742631-F158-47CC-BD22-8A7C274F3253}" dt="2023-05-30T06:08:51.062" v="378" actId="2711"/>
          <ac:spMkLst>
            <pc:docMk/>
            <pc:sldMk cId="2496266973" sldId="262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08.731" v="296"/>
          <ac:spMkLst>
            <pc:docMk/>
            <pc:sldMk cId="2496266973" sldId="262"/>
            <ac:spMk id="8" creationId="{69554C3D-26CB-1292-CD5C-457A99E2A090}"/>
          </ac:spMkLst>
        </pc:spChg>
        <pc:grpChg chg="add mod ord">
          <ac:chgData name="傳玟 武" userId="ee23ffb5976d3318" providerId="LiveId" clId="{7D742631-F158-47CC-BD22-8A7C274F3253}" dt="2023-05-30T05:59:10.746" v="297" actId="167"/>
          <ac:grpSpMkLst>
            <pc:docMk/>
            <pc:sldMk cId="2496266973" sldId="262"/>
            <ac:grpSpMk id="6" creationId="{FC522D38-6623-40C7-5E48-986F2B1ED760}"/>
          </ac:grpSpMkLst>
        </pc:grpChg>
        <pc:graphicFrameChg chg="mod">
          <ac:chgData name="傳玟 武" userId="ee23ffb5976d3318" providerId="LiveId" clId="{7D742631-F158-47CC-BD22-8A7C274F3253}" dt="2023-05-30T06:08:34.921" v="377" actId="1076"/>
          <ac:graphicFrameMkLst>
            <pc:docMk/>
            <pc:sldMk cId="2496266973" sldId="262"/>
            <ac:graphicFrameMk id="4" creationId="{00000000-0000-0000-0000-000000000000}"/>
          </ac:graphicFrameMkLst>
        </pc:graphicFrameChg>
        <pc:picChg chg="mod">
          <ac:chgData name="傳玟 武" userId="ee23ffb5976d3318" providerId="LiveId" clId="{7D742631-F158-47CC-BD22-8A7C274F3253}" dt="2023-05-30T05:59:08.731" v="296"/>
          <ac:picMkLst>
            <pc:docMk/>
            <pc:sldMk cId="2496266973" sldId="262"/>
            <ac:picMk id="7" creationId="{AE00CDF7-2C6C-471F-668C-DC21735203AE}"/>
          </ac:picMkLst>
        </pc:picChg>
      </pc:sldChg>
      <pc:sldChg chg="addSp modSp mod">
        <pc:chgData name="傳玟 武" userId="ee23ffb5976d3318" providerId="LiveId" clId="{7D742631-F158-47CC-BD22-8A7C274F3253}" dt="2023-05-30T06:09:24.023" v="384" actId="2711"/>
        <pc:sldMkLst>
          <pc:docMk/>
          <pc:sldMk cId="1853614055" sldId="263"/>
        </pc:sldMkLst>
        <pc:spChg chg="mod">
          <ac:chgData name="傳玟 武" userId="ee23ffb5976d3318" providerId="LiveId" clId="{7D742631-F158-47CC-BD22-8A7C274F3253}" dt="2023-05-30T06:09:24.023" v="384" actId="2711"/>
          <ac:spMkLst>
            <pc:docMk/>
            <pc:sldMk cId="1853614055" sldId="263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9:01.424" v="292"/>
          <ac:spMkLst>
            <pc:docMk/>
            <pc:sldMk cId="1853614055" sldId="263"/>
            <ac:spMk id="9" creationId="{9A6BBE98-1F86-588A-2B76-CF45201928C6}"/>
          </ac:spMkLst>
        </pc:spChg>
        <pc:grpChg chg="add mod ord">
          <ac:chgData name="傳玟 武" userId="ee23ffb5976d3318" providerId="LiveId" clId="{7D742631-F158-47CC-BD22-8A7C274F3253}" dt="2023-05-30T05:59:03.411" v="293" actId="167"/>
          <ac:grpSpMkLst>
            <pc:docMk/>
            <pc:sldMk cId="1853614055" sldId="263"/>
            <ac:grpSpMk id="5" creationId="{A140C391-13E3-6132-11D9-2C367B54AEBA}"/>
          </ac:grpSpMkLst>
        </pc:grpChg>
        <pc:picChg chg="mod">
          <ac:chgData name="傳玟 武" userId="ee23ffb5976d3318" providerId="LiveId" clId="{7D742631-F158-47CC-BD22-8A7C274F3253}" dt="2023-05-30T05:59:01.424" v="292"/>
          <ac:picMkLst>
            <pc:docMk/>
            <pc:sldMk cId="1853614055" sldId="263"/>
            <ac:picMk id="6" creationId="{A41D08FE-3B8B-F30D-132A-4FC149235817}"/>
          </ac:picMkLst>
        </pc:picChg>
      </pc:sldChg>
      <pc:sldChg chg="addSp modSp mod ord">
        <pc:chgData name="傳玟 武" userId="ee23ffb5976d3318" providerId="LiveId" clId="{7D742631-F158-47CC-BD22-8A7C274F3253}" dt="2023-05-30T06:09:18.283" v="383" actId="122"/>
        <pc:sldMkLst>
          <pc:docMk/>
          <pc:sldMk cId="2377781592" sldId="264"/>
        </pc:sldMkLst>
        <pc:spChg chg="mod">
          <ac:chgData name="傳玟 武" userId="ee23ffb5976d3318" providerId="LiveId" clId="{7D742631-F158-47CC-BD22-8A7C274F3253}" dt="2023-05-30T06:09:18.283" v="383" actId="122"/>
          <ac:spMkLst>
            <pc:docMk/>
            <pc:sldMk cId="2377781592" sldId="264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58.535" v="290"/>
          <ac:spMkLst>
            <pc:docMk/>
            <pc:sldMk cId="2377781592" sldId="264"/>
            <ac:spMk id="9" creationId="{26D7885E-61B2-F759-1738-554BEE677C03}"/>
          </ac:spMkLst>
        </pc:spChg>
        <pc:grpChg chg="add mod ord">
          <ac:chgData name="傳玟 武" userId="ee23ffb5976d3318" providerId="LiveId" clId="{7D742631-F158-47CC-BD22-8A7C274F3253}" dt="2023-05-30T05:59:00.120" v="291" actId="167"/>
          <ac:grpSpMkLst>
            <pc:docMk/>
            <pc:sldMk cId="2377781592" sldId="264"/>
            <ac:grpSpMk id="6" creationId="{40BEC2D4-C79A-6FED-5339-4C9D4E86B4D6}"/>
          </ac:grpSpMkLst>
        </pc:grpChg>
        <pc:picChg chg="mod">
          <ac:chgData name="傳玟 武" userId="ee23ffb5976d3318" providerId="LiveId" clId="{7D742631-F158-47CC-BD22-8A7C274F3253}" dt="2023-05-30T05:58:58.535" v="290"/>
          <ac:picMkLst>
            <pc:docMk/>
            <pc:sldMk cId="2377781592" sldId="264"/>
            <ac:picMk id="8" creationId="{F5280371-638D-9FC3-C8F4-7008DA19239B}"/>
          </ac:picMkLst>
        </pc:picChg>
      </pc:sldChg>
      <pc:sldChg chg="addSp modSp mod">
        <pc:chgData name="傳玟 武" userId="ee23ffb5976d3318" providerId="LiveId" clId="{7D742631-F158-47CC-BD22-8A7C274F3253}" dt="2023-05-30T06:09:32.773" v="386" actId="122"/>
        <pc:sldMkLst>
          <pc:docMk/>
          <pc:sldMk cId="692397338" sldId="265"/>
        </pc:sldMkLst>
        <pc:spChg chg="mod">
          <ac:chgData name="傳玟 武" userId="ee23ffb5976d3318" providerId="LiveId" clId="{7D742631-F158-47CC-BD22-8A7C274F3253}" dt="2023-05-30T06:09:32.773" v="386" actId="122"/>
          <ac:spMkLst>
            <pc:docMk/>
            <pc:sldMk cId="692397338" sldId="265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55.026" v="288"/>
          <ac:spMkLst>
            <pc:docMk/>
            <pc:sldMk cId="692397338" sldId="265"/>
            <ac:spMk id="9" creationId="{B7584A92-9E1D-38AD-D35F-7441849D7D28}"/>
          </ac:spMkLst>
        </pc:spChg>
        <pc:grpChg chg="add mod ord">
          <ac:chgData name="傳玟 武" userId="ee23ffb5976d3318" providerId="LiveId" clId="{7D742631-F158-47CC-BD22-8A7C274F3253}" dt="2023-05-30T05:58:56.998" v="289" actId="167"/>
          <ac:grpSpMkLst>
            <pc:docMk/>
            <pc:sldMk cId="692397338" sldId="265"/>
            <ac:grpSpMk id="7" creationId="{1405D206-04BA-D56A-3B94-005B2907BA63}"/>
          </ac:grpSpMkLst>
        </pc:grpChg>
        <pc:picChg chg="mod">
          <ac:chgData name="傳玟 武" userId="ee23ffb5976d3318" providerId="LiveId" clId="{7D742631-F158-47CC-BD22-8A7C274F3253}" dt="2023-05-30T05:58:55.026" v="288"/>
          <ac:picMkLst>
            <pc:docMk/>
            <pc:sldMk cId="692397338" sldId="265"/>
            <ac:picMk id="8" creationId="{5C83BDFA-9E1A-31BC-A214-EA06F047114E}"/>
          </ac:picMkLst>
        </pc:picChg>
      </pc:sldChg>
      <pc:sldChg chg="addSp modSp mod">
        <pc:chgData name="傳玟 武" userId="ee23ffb5976d3318" providerId="LiveId" clId="{7D742631-F158-47CC-BD22-8A7C274F3253}" dt="2023-05-30T06:10:35.757" v="402" actId="12788"/>
        <pc:sldMkLst>
          <pc:docMk/>
          <pc:sldMk cId="1271876343" sldId="266"/>
        </pc:sldMkLst>
        <pc:spChg chg="mod">
          <ac:chgData name="傳玟 武" userId="ee23ffb5976d3318" providerId="LiveId" clId="{7D742631-F158-47CC-BD22-8A7C274F3253}" dt="2023-05-30T06:09:52.115" v="390" actId="122"/>
          <ac:spMkLst>
            <pc:docMk/>
            <pc:sldMk cId="1271876343" sldId="266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0:35.757" v="402" actId="12788"/>
          <ac:spMkLst>
            <pc:docMk/>
            <pc:sldMk cId="1271876343" sldId="266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43.752" v="284"/>
          <ac:spMkLst>
            <pc:docMk/>
            <pc:sldMk cId="1271876343" sldId="266"/>
            <ac:spMk id="7" creationId="{CFC56ED4-5F69-F77F-9C90-43303BC3EB30}"/>
          </ac:spMkLst>
        </pc:spChg>
        <pc:grpChg chg="add mod ord">
          <ac:chgData name="傳玟 武" userId="ee23ffb5976d3318" providerId="LiveId" clId="{7D742631-F158-47CC-BD22-8A7C274F3253}" dt="2023-05-30T05:58:45.840" v="285" actId="167"/>
          <ac:grpSpMkLst>
            <pc:docMk/>
            <pc:sldMk cId="1271876343" sldId="266"/>
            <ac:grpSpMk id="5" creationId="{435EA14C-BD77-9CB1-95E1-D72F5130D39D}"/>
          </ac:grpSpMkLst>
        </pc:grpChg>
        <pc:picChg chg="mod">
          <ac:chgData name="傳玟 武" userId="ee23ffb5976d3318" providerId="LiveId" clId="{7D742631-F158-47CC-BD22-8A7C274F3253}" dt="2023-05-30T05:58:43.752" v="284"/>
          <ac:picMkLst>
            <pc:docMk/>
            <pc:sldMk cId="1271876343" sldId="266"/>
            <ac:picMk id="6" creationId="{F4782006-72B1-553F-23CF-07C85C61F96A}"/>
          </ac:picMkLst>
        </pc:picChg>
      </pc:sldChg>
      <pc:sldChg chg="addSp modSp mod">
        <pc:chgData name="傳玟 武" userId="ee23ffb5976d3318" providerId="LiveId" clId="{7D742631-F158-47CC-BD22-8A7C274F3253}" dt="2023-05-30T06:12:50.940" v="423" actId="1076"/>
        <pc:sldMkLst>
          <pc:docMk/>
          <pc:sldMk cId="2312746465" sldId="267"/>
        </pc:sldMkLst>
        <pc:spChg chg="mod">
          <ac:chgData name="傳玟 武" userId="ee23ffb5976d3318" providerId="LiveId" clId="{7D742631-F158-47CC-BD22-8A7C274F3253}" dt="2023-05-30T06:09:40.768" v="388" actId="122"/>
          <ac:spMkLst>
            <pc:docMk/>
            <pc:sldMk cId="2312746465" sldId="26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47.331" v="286"/>
          <ac:spMkLst>
            <pc:docMk/>
            <pc:sldMk cId="2312746465" sldId="267"/>
            <ac:spMk id="9" creationId="{BE1309A6-50BA-32A9-A184-9D28610D259D}"/>
          </ac:spMkLst>
        </pc:spChg>
        <pc:spChg chg="add mod">
          <ac:chgData name="傳玟 武" userId="ee23ffb5976d3318" providerId="LiveId" clId="{7D742631-F158-47CC-BD22-8A7C274F3253}" dt="2023-05-30T06:12:50.940" v="423" actId="1076"/>
          <ac:spMkLst>
            <pc:docMk/>
            <pc:sldMk cId="2312746465" sldId="267"/>
            <ac:spMk id="10" creationId="{86AE1A31-5DBF-9325-09BA-2860925F5246}"/>
          </ac:spMkLst>
        </pc:spChg>
        <pc:grpChg chg="add mod ord">
          <ac:chgData name="傳玟 武" userId="ee23ffb5976d3318" providerId="LiveId" clId="{7D742631-F158-47CC-BD22-8A7C274F3253}" dt="2023-05-30T05:58:49.411" v="287" actId="167"/>
          <ac:grpSpMkLst>
            <pc:docMk/>
            <pc:sldMk cId="2312746465" sldId="267"/>
            <ac:grpSpMk id="7" creationId="{F0967224-72C1-B6A2-B7F9-E5158C20D465}"/>
          </ac:grpSpMkLst>
        </pc:grpChg>
        <pc:picChg chg="mod">
          <ac:chgData name="傳玟 武" userId="ee23ffb5976d3318" providerId="LiveId" clId="{7D742631-F158-47CC-BD22-8A7C274F3253}" dt="2023-05-30T05:58:47.331" v="286"/>
          <ac:picMkLst>
            <pc:docMk/>
            <pc:sldMk cId="2312746465" sldId="267"/>
            <ac:picMk id="8" creationId="{794230EE-E79B-6B97-2A67-4A555C3696E1}"/>
          </ac:picMkLst>
        </pc:picChg>
      </pc:sldChg>
      <pc:sldChg chg="addSp modSp mod">
        <pc:chgData name="傳玟 武" userId="ee23ffb5976d3318" providerId="LiveId" clId="{7D742631-F158-47CC-BD22-8A7C274F3253}" dt="2023-05-30T06:10:51.867" v="405" actId="122"/>
        <pc:sldMkLst>
          <pc:docMk/>
          <pc:sldMk cId="3152706871" sldId="268"/>
        </pc:sldMkLst>
        <pc:spChg chg="mod">
          <ac:chgData name="傳玟 武" userId="ee23ffb5976d3318" providerId="LiveId" clId="{7D742631-F158-47CC-BD22-8A7C274F3253}" dt="2023-05-30T06:10:51.867" v="405" actId="122"/>
          <ac:spMkLst>
            <pc:docMk/>
            <pc:sldMk cId="3152706871" sldId="26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30.360" v="280"/>
          <ac:spMkLst>
            <pc:docMk/>
            <pc:sldMk cId="3152706871" sldId="268"/>
            <ac:spMk id="9" creationId="{F45A953C-F5B0-4089-1D8E-9D7C0490784A}"/>
          </ac:spMkLst>
        </pc:spChg>
        <pc:grpChg chg="add mod ord">
          <ac:chgData name="傳玟 武" userId="ee23ffb5976d3318" providerId="LiveId" clId="{7D742631-F158-47CC-BD22-8A7C274F3253}" dt="2023-05-30T05:58:34.953" v="281" actId="167"/>
          <ac:grpSpMkLst>
            <pc:docMk/>
            <pc:sldMk cId="3152706871" sldId="268"/>
            <ac:grpSpMk id="4" creationId="{D3523997-5719-0653-20C3-87ECF08FDB6F}"/>
          </ac:grpSpMkLst>
        </pc:grpChg>
        <pc:picChg chg="mod">
          <ac:chgData name="傳玟 武" userId="ee23ffb5976d3318" providerId="LiveId" clId="{7D742631-F158-47CC-BD22-8A7C274F3253}" dt="2023-05-30T05:58:30.360" v="280"/>
          <ac:picMkLst>
            <pc:docMk/>
            <pc:sldMk cId="3152706871" sldId="268"/>
            <ac:picMk id="8" creationId="{1601B13D-B11A-B1B2-774A-575D1FEEE966}"/>
          </ac:picMkLst>
        </pc:picChg>
      </pc:sldChg>
      <pc:sldChg chg="addSp modSp mod">
        <pc:chgData name="傳玟 武" userId="ee23ffb5976d3318" providerId="LiveId" clId="{7D742631-F158-47CC-BD22-8A7C274F3253}" dt="2023-05-30T06:11:00.137" v="407" actId="122"/>
        <pc:sldMkLst>
          <pc:docMk/>
          <pc:sldMk cId="743526924" sldId="269"/>
        </pc:sldMkLst>
        <pc:spChg chg="mod">
          <ac:chgData name="傳玟 武" userId="ee23ffb5976d3318" providerId="LiveId" clId="{7D742631-F158-47CC-BD22-8A7C274F3253}" dt="2023-05-30T06:11:00.137" v="407" actId="122"/>
          <ac:spMkLst>
            <pc:docMk/>
            <pc:sldMk cId="743526924" sldId="26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26.350" v="278"/>
          <ac:spMkLst>
            <pc:docMk/>
            <pc:sldMk cId="743526924" sldId="269"/>
            <ac:spMk id="8" creationId="{33D8FD45-DA99-F28B-71A1-190E514E7487}"/>
          </ac:spMkLst>
        </pc:spChg>
        <pc:grpChg chg="add mod ord">
          <ac:chgData name="傳玟 武" userId="ee23ffb5976d3318" providerId="LiveId" clId="{7D742631-F158-47CC-BD22-8A7C274F3253}" dt="2023-05-30T05:58:28.844" v="279" actId="167"/>
          <ac:grpSpMkLst>
            <pc:docMk/>
            <pc:sldMk cId="743526924" sldId="269"/>
            <ac:grpSpMk id="6" creationId="{0D194D76-E34E-F42C-8FF4-2074A09ECC87}"/>
          </ac:grpSpMkLst>
        </pc:grpChg>
        <pc:picChg chg="mod">
          <ac:chgData name="傳玟 武" userId="ee23ffb5976d3318" providerId="LiveId" clId="{7D742631-F158-47CC-BD22-8A7C274F3253}" dt="2023-05-30T05:58:26.350" v="278"/>
          <ac:picMkLst>
            <pc:docMk/>
            <pc:sldMk cId="743526924" sldId="269"/>
            <ac:picMk id="7" creationId="{266FB3F6-CD41-C96B-FA5B-DAE1D35FBA19}"/>
          </ac:picMkLst>
        </pc:picChg>
      </pc:sldChg>
      <pc:sldChg chg="addSp modSp mod">
        <pc:chgData name="傳玟 武" userId="ee23ffb5976d3318" providerId="LiveId" clId="{7D742631-F158-47CC-BD22-8A7C274F3253}" dt="2023-05-30T06:13:31.605" v="430" actId="122"/>
        <pc:sldMkLst>
          <pc:docMk/>
          <pc:sldMk cId="3466782485" sldId="277"/>
        </pc:sldMkLst>
        <pc:spChg chg="mod">
          <ac:chgData name="傳玟 武" userId="ee23ffb5976d3318" providerId="LiveId" clId="{7D742631-F158-47CC-BD22-8A7C274F3253}" dt="2023-05-30T06:13:31.605" v="430" actId="122"/>
          <ac:spMkLst>
            <pc:docMk/>
            <pc:sldMk cId="3466782485" sldId="27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33.734" v="257"/>
          <ac:spMkLst>
            <pc:docMk/>
            <pc:sldMk cId="3466782485" sldId="277"/>
            <ac:spMk id="10" creationId="{78BBEB74-1BFC-2088-843F-34134B1D6F49}"/>
          </ac:spMkLst>
        </pc:spChg>
        <pc:grpChg chg="add mod ord">
          <ac:chgData name="傳玟 武" userId="ee23ffb5976d3318" providerId="LiveId" clId="{7D742631-F158-47CC-BD22-8A7C274F3253}" dt="2023-05-30T05:57:35.547" v="258" actId="167"/>
          <ac:grpSpMkLst>
            <pc:docMk/>
            <pc:sldMk cId="3466782485" sldId="277"/>
            <ac:grpSpMk id="8" creationId="{5AFA2AEE-8133-FB73-083F-B11E63678375}"/>
          </ac:grpSpMkLst>
        </pc:grpChg>
        <pc:picChg chg="mod">
          <ac:chgData name="傳玟 武" userId="ee23ffb5976d3318" providerId="LiveId" clId="{7D742631-F158-47CC-BD22-8A7C274F3253}" dt="2023-05-30T05:57:33.734" v="257"/>
          <ac:picMkLst>
            <pc:docMk/>
            <pc:sldMk cId="3466782485" sldId="277"/>
            <ac:picMk id="9" creationId="{C2973493-6960-ECA2-56B1-5741DDFD6685}"/>
          </ac:picMkLst>
        </pc:picChg>
      </pc:sldChg>
      <pc:sldChg chg="addSp modSp mod">
        <pc:chgData name="傳玟 武" userId="ee23ffb5976d3318" providerId="LiveId" clId="{7D742631-F158-47CC-BD22-8A7C274F3253}" dt="2023-05-30T06:11:06.012" v="409" actId="122"/>
        <pc:sldMkLst>
          <pc:docMk/>
          <pc:sldMk cId="2009962525" sldId="278"/>
        </pc:sldMkLst>
        <pc:spChg chg="mod">
          <ac:chgData name="傳玟 武" userId="ee23ffb5976d3318" providerId="LiveId" clId="{7D742631-F158-47CC-BD22-8A7C274F3253}" dt="2023-05-30T06:11:06.012" v="409" actId="122"/>
          <ac:spMkLst>
            <pc:docMk/>
            <pc:sldMk cId="2009962525" sldId="27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22.888" v="276"/>
          <ac:spMkLst>
            <pc:docMk/>
            <pc:sldMk cId="2009962525" sldId="278"/>
            <ac:spMk id="8" creationId="{BBD97DDA-5F7E-5775-1573-9705B4D73E2E}"/>
          </ac:spMkLst>
        </pc:spChg>
        <pc:grpChg chg="add mod ord">
          <ac:chgData name="傳玟 武" userId="ee23ffb5976d3318" providerId="LiveId" clId="{7D742631-F158-47CC-BD22-8A7C274F3253}" dt="2023-05-30T05:58:24.802" v="277" actId="167"/>
          <ac:grpSpMkLst>
            <pc:docMk/>
            <pc:sldMk cId="2009962525" sldId="278"/>
            <ac:grpSpMk id="6" creationId="{D12D1D28-F664-0FCF-611B-EE13D3F5C9E0}"/>
          </ac:grpSpMkLst>
        </pc:grpChg>
        <pc:picChg chg="mod">
          <ac:chgData name="傳玟 武" userId="ee23ffb5976d3318" providerId="LiveId" clId="{7D742631-F158-47CC-BD22-8A7C274F3253}" dt="2023-05-30T05:58:22.888" v="276"/>
          <ac:picMkLst>
            <pc:docMk/>
            <pc:sldMk cId="2009962525" sldId="278"/>
            <ac:picMk id="7" creationId="{D226679F-0E65-9DF0-B038-818DD49DFCDA}"/>
          </ac:picMkLst>
        </pc:picChg>
      </pc:sldChg>
      <pc:sldChg chg="addSp modSp mod">
        <pc:chgData name="傳玟 武" userId="ee23ffb5976d3318" providerId="LiveId" clId="{7D742631-F158-47CC-BD22-8A7C274F3253}" dt="2023-05-30T06:11:12.960" v="411" actId="122"/>
        <pc:sldMkLst>
          <pc:docMk/>
          <pc:sldMk cId="2559799904" sldId="279"/>
        </pc:sldMkLst>
        <pc:spChg chg="mod">
          <ac:chgData name="傳玟 武" userId="ee23ffb5976d3318" providerId="LiveId" clId="{7D742631-F158-47CC-BD22-8A7C274F3253}" dt="2023-05-30T06:11:12.960" v="411" actId="122"/>
          <ac:spMkLst>
            <pc:docMk/>
            <pc:sldMk cId="2559799904" sldId="27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13.170" v="274"/>
          <ac:spMkLst>
            <pc:docMk/>
            <pc:sldMk cId="2559799904" sldId="279"/>
            <ac:spMk id="8" creationId="{062E0F11-39F9-2B24-DB7A-D0406879283E}"/>
          </ac:spMkLst>
        </pc:spChg>
        <pc:grpChg chg="add mod ord">
          <ac:chgData name="傳玟 武" userId="ee23ffb5976d3318" providerId="LiveId" clId="{7D742631-F158-47CC-BD22-8A7C274F3253}" dt="2023-05-30T05:58:21.312" v="275" actId="167"/>
          <ac:grpSpMkLst>
            <pc:docMk/>
            <pc:sldMk cId="2559799904" sldId="279"/>
            <ac:grpSpMk id="6" creationId="{4318F2AB-E0C3-77B8-AD9D-AF4B4861CD1D}"/>
          </ac:grpSpMkLst>
        </pc:grpChg>
        <pc:picChg chg="mod">
          <ac:chgData name="傳玟 武" userId="ee23ffb5976d3318" providerId="LiveId" clId="{7D742631-F158-47CC-BD22-8A7C274F3253}" dt="2023-05-30T05:58:13.170" v="274"/>
          <ac:picMkLst>
            <pc:docMk/>
            <pc:sldMk cId="2559799904" sldId="279"/>
            <ac:picMk id="7" creationId="{3AD374ED-0579-2E37-C02A-9C1C04E59459}"/>
          </ac:picMkLst>
        </pc:picChg>
      </pc:sldChg>
      <pc:sldChg chg="addSp modSp mod">
        <pc:chgData name="傳玟 武" userId="ee23ffb5976d3318" providerId="LiveId" clId="{7D742631-F158-47CC-BD22-8A7C274F3253}" dt="2023-05-30T06:11:48.194" v="420" actId="122"/>
        <pc:sldMkLst>
          <pc:docMk/>
          <pc:sldMk cId="4069222691" sldId="280"/>
        </pc:sldMkLst>
        <pc:spChg chg="mod">
          <ac:chgData name="傳玟 武" userId="ee23ffb5976d3318" providerId="LiveId" clId="{7D742631-F158-47CC-BD22-8A7C274F3253}" dt="2023-05-30T06:11:48.194" v="420" actId="122"/>
          <ac:spMkLst>
            <pc:docMk/>
            <pc:sldMk cId="4069222691" sldId="280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53.387" v="264"/>
          <ac:spMkLst>
            <pc:docMk/>
            <pc:sldMk cId="4069222691" sldId="280"/>
            <ac:spMk id="9" creationId="{57773189-197D-3940-9062-CD15DEA360B0}"/>
          </ac:spMkLst>
        </pc:spChg>
        <pc:grpChg chg="add mod ord">
          <ac:chgData name="傳玟 武" userId="ee23ffb5976d3318" providerId="LiveId" clId="{7D742631-F158-47CC-BD22-8A7C274F3253}" dt="2023-05-30T05:57:55.848" v="265" actId="167"/>
          <ac:grpSpMkLst>
            <pc:docMk/>
            <pc:sldMk cId="4069222691" sldId="280"/>
            <ac:grpSpMk id="7" creationId="{030EA4A7-4ED2-4499-0D14-388999C3BFE6}"/>
          </ac:grpSpMkLst>
        </pc:grpChg>
        <pc:picChg chg="mod">
          <ac:chgData name="傳玟 武" userId="ee23ffb5976d3318" providerId="LiveId" clId="{7D742631-F158-47CC-BD22-8A7C274F3253}" dt="2023-05-30T05:57:53.387" v="264"/>
          <ac:picMkLst>
            <pc:docMk/>
            <pc:sldMk cId="4069222691" sldId="280"/>
            <ac:picMk id="8" creationId="{507D5813-EB46-1632-7D62-661B2B3315A6}"/>
          </ac:picMkLst>
        </pc:picChg>
      </pc:sldChg>
      <pc:sldChg chg="addSp modSp mod">
        <pc:chgData name="傳玟 武" userId="ee23ffb5976d3318" providerId="LiveId" clId="{7D742631-F158-47CC-BD22-8A7C274F3253}" dt="2023-05-30T06:11:19.911" v="413" actId="122"/>
        <pc:sldMkLst>
          <pc:docMk/>
          <pc:sldMk cId="3701231203" sldId="281"/>
        </pc:sldMkLst>
        <pc:spChg chg="mod">
          <ac:chgData name="傳玟 武" userId="ee23ffb5976d3318" providerId="LiveId" clId="{7D742631-F158-47CC-BD22-8A7C274F3253}" dt="2023-05-30T06:11:19.911" v="413" actId="122"/>
          <ac:spMkLst>
            <pc:docMk/>
            <pc:sldMk cId="3701231203" sldId="281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09.332" v="272"/>
          <ac:spMkLst>
            <pc:docMk/>
            <pc:sldMk cId="3701231203" sldId="281"/>
            <ac:spMk id="8" creationId="{CA593951-2590-C0FF-C68D-00436F7DFE32}"/>
          </ac:spMkLst>
        </pc:spChg>
        <pc:grpChg chg="add mod ord">
          <ac:chgData name="傳玟 武" userId="ee23ffb5976d3318" providerId="LiveId" clId="{7D742631-F158-47CC-BD22-8A7C274F3253}" dt="2023-05-30T05:58:11.181" v="273" actId="167"/>
          <ac:grpSpMkLst>
            <pc:docMk/>
            <pc:sldMk cId="3701231203" sldId="281"/>
            <ac:grpSpMk id="6" creationId="{9C3FFD2D-6E54-3AE0-8485-5357F0F4A278}"/>
          </ac:grpSpMkLst>
        </pc:grpChg>
        <pc:picChg chg="mod">
          <ac:chgData name="傳玟 武" userId="ee23ffb5976d3318" providerId="LiveId" clId="{7D742631-F158-47CC-BD22-8A7C274F3253}" dt="2023-05-30T05:58:09.332" v="272"/>
          <ac:picMkLst>
            <pc:docMk/>
            <pc:sldMk cId="3701231203" sldId="281"/>
            <ac:picMk id="7" creationId="{431BFDEE-5C84-CA6D-EF77-CD2CB8F67705}"/>
          </ac:picMkLst>
        </pc:picChg>
      </pc:sldChg>
      <pc:sldChg chg="addSp modSp mod">
        <pc:chgData name="傳玟 武" userId="ee23ffb5976d3318" providerId="LiveId" clId="{7D742631-F158-47CC-BD22-8A7C274F3253}" dt="2023-05-30T06:11:26.811" v="414" actId="2711"/>
        <pc:sldMkLst>
          <pc:docMk/>
          <pc:sldMk cId="1350613895" sldId="282"/>
        </pc:sldMkLst>
        <pc:spChg chg="mod">
          <ac:chgData name="傳玟 武" userId="ee23ffb5976d3318" providerId="LiveId" clId="{7D742631-F158-47CC-BD22-8A7C274F3253}" dt="2023-05-30T06:11:26.811" v="414" actId="2711"/>
          <ac:spMkLst>
            <pc:docMk/>
            <pc:sldMk cId="1350613895" sldId="282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04.610" v="270"/>
          <ac:spMkLst>
            <pc:docMk/>
            <pc:sldMk cId="1350613895" sldId="282"/>
            <ac:spMk id="8" creationId="{DA0AF189-EFA2-C40B-4FED-007BB2F02CBB}"/>
          </ac:spMkLst>
        </pc:spChg>
        <pc:grpChg chg="add mod ord">
          <ac:chgData name="傳玟 武" userId="ee23ffb5976d3318" providerId="LiveId" clId="{7D742631-F158-47CC-BD22-8A7C274F3253}" dt="2023-05-30T05:58:07.352" v="271" actId="167"/>
          <ac:grpSpMkLst>
            <pc:docMk/>
            <pc:sldMk cId="1350613895" sldId="282"/>
            <ac:grpSpMk id="6" creationId="{C80A79DF-C317-858F-2159-0B5B21970480}"/>
          </ac:grpSpMkLst>
        </pc:grpChg>
        <pc:picChg chg="mod">
          <ac:chgData name="傳玟 武" userId="ee23ffb5976d3318" providerId="LiveId" clId="{7D742631-F158-47CC-BD22-8A7C274F3253}" dt="2023-05-30T05:58:04.610" v="270"/>
          <ac:picMkLst>
            <pc:docMk/>
            <pc:sldMk cId="1350613895" sldId="282"/>
            <ac:picMk id="7" creationId="{E946B2E6-BC8E-A884-3677-D573CE444236}"/>
          </ac:picMkLst>
        </pc:picChg>
      </pc:sldChg>
      <pc:sldChg chg="addSp modSp mod">
        <pc:chgData name="傳玟 武" userId="ee23ffb5976d3318" providerId="LiveId" clId="{7D742631-F158-47CC-BD22-8A7C274F3253}" dt="2023-05-30T06:11:34.301" v="416" actId="122"/>
        <pc:sldMkLst>
          <pc:docMk/>
          <pc:sldMk cId="2463515419" sldId="283"/>
        </pc:sldMkLst>
        <pc:spChg chg="mod">
          <ac:chgData name="傳玟 武" userId="ee23ffb5976d3318" providerId="LiveId" clId="{7D742631-F158-47CC-BD22-8A7C274F3253}" dt="2023-05-30T06:11:34.301" v="416" actId="122"/>
          <ac:spMkLst>
            <pc:docMk/>
            <pc:sldMk cId="2463515419" sldId="283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8:00.923" v="268"/>
          <ac:spMkLst>
            <pc:docMk/>
            <pc:sldMk cId="2463515419" sldId="283"/>
            <ac:spMk id="9" creationId="{4E043621-67A5-1335-6018-FDD87DB3A771}"/>
          </ac:spMkLst>
        </pc:spChg>
        <pc:grpChg chg="add mod ord">
          <ac:chgData name="傳玟 武" userId="ee23ffb5976d3318" providerId="LiveId" clId="{7D742631-F158-47CC-BD22-8A7C274F3253}" dt="2023-05-30T05:58:02.871" v="269" actId="167"/>
          <ac:grpSpMkLst>
            <pc:docMk/>
            <pc:sldMk cId="2463515419" sldId="283"/>
            <ac:grpSpMk id="7" creationId="{13CC5619-1E35-42AE-6545-8E35D8F3262A}"/>
          </ac:grpSpMkLst>
        </pc:grpChg>
        <pc:picChg chg="mod">
          <ac:chgData name="傳玟 武" userId="ee23ffb5976d3318" providerId="LiveId" clId="{7D742631-F158-47CC-BD22-8A7C274F3253}" dt="2023-05-30T05:58:00.923" v="268"/>
          <ac:picMkLst>
            <pc:docMk/>
            <pc:sldMk cId="2463515419" sldId="283"/>
            <ac:picMk id="8" creationId="{47155651-A985-A368-33E3-946864254979}"/>
          </ac:picMkLst>
        </pc:picChg>
      </pc:sldChg>
      <pc:sldChg chg="addSp modSp mod">
        <pc:chgData name="傳玟 武" userId="ee23ffb5976d3318" providerId="LiveId" clId="{7D742631-F158-47CC-BD22-8A7C274F3253}" dt="2023-05-30T06:11:40.863" v="418" actId="122"/>
        <pc:sldMkLst>
          <pc:docMk/>
          <pc:sldMk cId="4104453196" sldId="284"/>
        </pc:sldMkLst>
        <pc:spChg chg="mod">
          <ac:chgData name="傳玟 武" userId="ee23ffb5976d3318" providerId="LiveId" clId="{7D742631-F158-47CC-BD22-8A7C274F3253}" dt="2023-05-30T06:11:40.863" v="418" actId="122"/>
          <ac:spMkLst>
            <pc:docMk/>
            <pc:sldMk cId="4104453196" sldId="284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57.666" v="266"/>
          <ac:spMkLst>
            <pc:docMk/>
            <pc:sldMk cId="4104453196" sldId="284"/>
            <ac:spMk id="8" creationId="{16667301-05CB-95F9-1DD9-679C19C9C0DD}"/>
          </ac:spMkLst>
        </pc:spChg>
        <pc:grpChg chg="add mod ord">
          <ac:chgData name="傳玟 武" userId="ee23ffb5976d3318" providerId="LiveId" clId="{7D742631-F158-47CC-BD22-8A7C274F3253}" dt="2023-05-30T05:57:59.289" v="267" actId="167"/>
          <ac:grpSpMkLst>
            <pc:docMk/>
            <pc:sldMk cId="4104453196" sldId="284"/>
            <ac:grpSpMk id="6" creationId="{3AEEA94E-BF52-E788-B3E1-98B6B7C94C65}"/>
          </ac:grpSpMkLst>
        </pc:grpChg>
        <pc:picChg chg="mod">
          <ac:chgData name="傳玟 武" userId="ee23ffb5976d3318" providerId="LiveId" clId="{7D742631-F158-47CC-BD22-8A7C274F3253}" dt="2023-05-30T05:57:57.666" v="266"/>
          <ac:picMkLst>
            <pc:docMk/>
            <pc:sldMk cId="4104453196" sldId="284"/>
            <ac:picMk id="7" creationId="{3F3BDB8D-4449-5A06-B52B-39577F48C204}"/>
          </ac:picMkLst>
        </pc:picChg>
      </pc:sldChg>
      <pc:sldChg chg="addSp modSp mod">
        <pc:chgData name="傳玟 武" userId="ee23ffb5976d3318" providerId="LiveId" clId="{7D742631-F158-47CC-BD22-8A7C274F3253}" dt="2023-05-30T06:13:19.057" v="426" actId="122"/>
        <pc:sldMkLst>
          <pc:docMk/>
          <pc:sldMk cId="1954611499" sldId="285"/>
        </pc:sldMkLst>
        <pc:spChg chg="mod">
          <ac:chgData name="傳玟 武" userId="ee23ffb5976d3318" providerId="LiveId" clId="{7D742631-F158-47CC-BD22-8A7C274F3253}" dt="2023-05-30T06:13:19.057" v="426" actId="122"/>
          <ac:spMkLst>
            <pc:docMk/>
            <pc:sldMk cId="1954611499" sldId="285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3:10.237" v="425" actId="2711"/>
          <ac:spMkLst>
            <pc:docMk/>
            <pc:sldMk cId="1954611499" sldId="285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49.721" v="262"/>
          <ac:spMkLst>
            <pc:docMk/>
            <pc:sldMk cId="1954611499" sldId="285"/>
            <ac:spMk id="7" creationId="{DB54BF90-2BF0-D8C8-FA93-8E8A2D4EA73C}"/>
          </ac:spMkLst>
        </pc:spChg>
        <pc:grpChg chg="add mod ord">
          <ac:chgData name="傳玟 武" userId="ee23ffb5976d3318" providerId="LiveId" clId="{7D742631-F158-47CC-BD22-8A7C274F3253}" dt="2023-05-30T05:57:51.583" v="263" actId="167"/>
          <ac:grpSpMkLst>
            <pc:docMk/>
            <pc:sldMk cId="1954611499" sldId="285"/>
            <ac:grpSpMk id="5" creationId="{35078B32-B85D-EFD4-9D77-46559A024794}"/>
          </ac:grpSpMkLst>
        </pc:grpChg>
        <pc:picChg chg="mod">
          <ac:chgData name="傳玟 武" userId="ee23ffb5976d3318" providerId="LiveId" clId="{7D742631-F158-47CC-BD22-8A7C274F3253}" dt="2023-05-30T05:57:49.721" v="262"/>
          <ac:picMkLst>
            <pc:docMk/>
            <pc:sldMk cId="1954611499" sldId="285"/>
            <ac:picMk id="6" creationId="{AC2BB20C-9575-4D52-0008-64F5C7B6C042}"/>
          </ac:picMkLst>
        </pc:picChg>
      </pc:sldChg>
      <pc:sldChg chg="addSp modSp mod">
        <pc:chgData name="傳玟 武" userId="ee23ffb5976d3318" providerId="LiveId" clId="{7D742631-F158-47CC-BD22-8A7C274F3253}" dt="2023-05-30T06:13:25.532" v="428" actId="122"/>
        <pc:sldMkLst>
          <pc:docMk/>
          <pc:sldMk cId="2189169283" sldId="286"/>
        </pc:sldMkLst>
        <pc:spChg chg="mod">
          <ac:chgData name="傳玟 武" userId="ee23ffb5976d3318" providerId="LiveId" clId="{7D742631-F158-47CC-BD22-8A7C274F3253}" dt="2023-05-30T06:13:25.532" v="428" actId="122"/>
          <ac:spMkLst>
            <pc:docMk/>
            <pc:sldMk cId="2189169283" sldId="286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37.279" v="259"/>
          <ac:spMkLst>
            <pc:docMk/>
            <pc:sldMk cId="2189169283" sldId="286"/>
            <ac:spMk id="10" creationId="{0A2A7252-41FA-1EE4-5367-DC0E05CFD84F}"/>
          </ac:spMkLst>
        </pc:spChg>
        <pc:grpChg chg="add mod ord">
          <ac:chgData name="傳玟 武" userId="ee23ffb5976d3318" providerId="LiveId" clId="{7D742631-F158-47CC-BD22-8A7C274F3253}" dt="2023-05-30T05:57:47.689" v="261" actId="167"/>
          <ac:grpSpMkLst>
            <pc:docMk/>
            <pc:sldMk cId="2189169283" sldId="286"/>
            <ac:grpSpMk id="4" creationId="{7605B0EF-39EE-F1C3-2808-349CD03F5FC2}"/>
          </ac:grpSpMkLst>
        </pc:grpChg>
        <pc:picChg chg="mod ord">
          <ac:chgData name="傳玟 武" userId="ee23ffb5976d3318" providerId="LiveId" clId="{7D742631-F158-47CC-BD22-8A7C274F3253}" dt="2023-05-30T05:57:42.050" v="260" actId="167"/>
          <ac:picMkLst>
            <pc:docMk/>
            <pc:sldMk cId="2189169283" sldId="286"/>
            <ac:picMk id="9" creationId="{2AF811C1-F03B-A86F-89AF-876D47FCEB68}"/>
          </ac:picMkLst>
        </pc:picChg>
      </pc:sldChg>
      <pc:sldChg chg="addSp modSp mod">
        <pc:chgData name="傳玟 武" userId="ee23ffb5976d3318" providerId="LiveId" clId="{7D742631-F158-47CC-BD22-8A7C274F3253}" dt="2023-05-30T06:13:56.695" v="435" actId="2711"/>
        <pc:sldMkLst>
          <pc:docMk/>
          <pc:sldMk cId="3447973224" sldId="287"/>
        </pc:sldMkLst>
        <pc:spChg chg="mod">
          <ac:chgData name="傳玟 武" userId="ee23ffb5976d3318" providerId="LiveId" clId="{7D742631-F158-47CC-BD22-8A7C274F3253}" dt="2023-05-30T06:13:56.695" v="435" actId="2711"/>
          <ac:spMkLst>
            <pc:docMk/>
            <pc:sldMk cId="3447973224" sldId="28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22.088" v="251"/>
          <ac:spMkLst>
            <pc:docMk/>
            <pc:sldMk cId="3447973224" sldId="287"/>
            <ac:spMk id="12" creationId="{7AA3FC0B-C3FE-35AF-8214-93027023E36C}"/>
          </ac:spMkLst>
        </pc:spChg>
        <pc:grpChg chg="add mod ord">
          <ac:chgData name="傳玟 武" userId="ee23ffb5976d3318" providerId="LiveId" clId="{7D742631-F158-47CC-BD22-8A7C274F3253}" dt="2023-05-30T05:57:24.118" v="252" actId="167"/>
          <ac:grpSpMkLst>
            <pc:docMk/>
            <pc:sldMk cId="3447973224" sldId="287"/>
            <ac:grpSpMk id="5" creationId="{20541AB5-FA77-B298-89DF-A0DB9DE43854}"/>
          </ac:grpSpMkLst>
        </pc:grpChg>
        <pc:picChg chg="mod">
          <ac:chgData name="傳玟 武" userId="ee23ffb5976d3318" providerId="LiveId" clId="{7D742631-F158-47CC-BD22-8A7C274F3253}" dt="2023-05-30T05:57:22.088" v="251"/>
          <ac:picMkLst>
            <pc:docMk/>
            <pc:sldMk cId="3447973224" sldId="287"/>
            <ac:picMk id="11" creationId="{0A1FDF07-403B-4DB0-556F-35C3F412B26F}"/>
          </ac:picMkLst>
        </pc:picChg>
      </pc:sldChg>
      <pc:sldChg chg="addSp modSp mod">
        <pc:chgData name="傳玟 武" userId="ee23ffb5976d3318" providerId="LiveId" clId="{7D742631-F158-47CC-BD22-8A7C274F3253}" dt="2023-05-30T06:14:15.560" v="439" actId="2711"/>
        <pc:sldMkLst>
          <pc:docMk/>
          <pc:sldMk cId="1035980675" sldId="288"/>
        </pc:sldMkLst>
        <pc:spChg chg="mod">
          <ac:chgData name="傳玟 武" userId="ee23ffb5976d3318" providerId="LiveId" clId="{7D742631-F158-47CC-BD22-8A7C274F3253}" dt="2023-05-30T06:14:08.806" v="438" actId="122"/>
          <ac:spMkLst>
            <pc:docMk/>
            <pc:sldMk cId="1035980675" sldId="28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4:15.560" v="439" actId="2711"/>
          <ac:spMkLst>
            <pc:docMk/>
            <pc:sldMk cId="1035980675" sldId="288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09.514" v="249"/>
          <ac:spMkLst>
            <pc:docMk/>
            <pc:sldMk cId="1035980675" sldId="288"/>
            <ac:spMk id="7" creationId="{4FE80618-2BC4-5219-C60C-52C43A10B988}"/>
          </ac:spMkLst>
        </pc:spChg>
        <pc:grpChg chg="add mod ord">
          <ac:chgData name="傳玟 武" userId="ee23ffb5976d3318" providerId="LiveId" clId="{7D742631-F158-47CC-BD22-8A7C274F3253}" dt="2023-05-30T05:57:19.499" v="250" actId="167"/>
          <ac:grpSpMkLst>
            <pc:docMk/>
            <pc:sldMk cId="1035980675" sldId="288"/>
            <ac:grpSpMk id="5" creationId="{D173A1C1-0EF0-F6BC-AFA7-B46C35746FC2}"/>
          </ac:grpSpMkLst>
        </pc:grpChg>
        <pc:picChg chg="mod">
          <ac:chgData name="傳玟 武" userId="ee23ffb5976d3318" providerId="LiveId" clId="{7D742631-F158-47CC-BD22-8A7C274F3253}" dt="2023-05-30T05:57:09.514" v="249"/>
          <ac:picMkLst>
            <pc:docMk/>
            <pc:sldMk cId="1035980675" sldId="288"/>
            <ac:picMk id="6" creationId="{2131DAC3-818E-1791-D45D-6FE97D78DF86}"/>
          </ac:picMkLst>
        </pc:picChg>
      </pc:sldChg>
      <pc:sldChg chg="addSp modSp mod">
        <pc:chgData name="傳玟 武" userId="ee23ffb5976d3318" providerId="LiveId" clId="{7D742631-F158-47CC-BD22-8A7C274F3253}" dt="2023-05-30T06:14:53.451" v="449" actId="122"/>
        <pc:sldMkLst>
          <pc:docMk/>
          <pc:sldMk cId="2674643953" sldId="289"/>
        </pc:sldMkLst>
        <pc:spChg chg="mod">
          <ac:chgData name="傳玟 武" userId="ee23ffb5976d3318" providerId="LiveId" clId="{7D742631-F158-47CC-BD22-8A7C274F3253}" dt="2023-05-30T06:14:53.451" v="449" actId="122"/>
          <ac:spMkLst>
            <pc:docMk/>
            <pc:sldMk cId="2674643953" sldId="28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48.253" v="239"/>
          <ac:spMkLst>
            <pc:docMk/>
            <pc:sldMk cId="2674643953" sldId="289"/>
            <ac:spMk id="9" creationId="{58AFC7F1-A960-7493-97F6-F8413E5F9F86}"/>
          </ac:spMkLst>
        </pc:spChg>
        <pc:grpChg chg="add mod ord">
          <ac:chgData name="傳玟 武" userId="ee23ffb5976d3318" providerId="LiveId" clId="{7D742631-F158-47CC-BD22-8A7C274F3253}" dt="2023-05-30T05:56:50.630" v="240" actId="167"/>
          <ac:grpSpMkLst>
            <pc:docMk/>
            <pc:sldMk cId="2674643953" sldId="289"/>
            <ac:grpSpMk id="7" creationId="{83064EF4-0666-5CD0-C6C7-EF99C358EDE6}"/>
          </ac:grpSpMkLst>
        </pc:grpChg>
        <pc:picChg chg="mod">
          <ac:chgData name="傳玟 武" userId="ee23ffb5976d3318" providerId="LiveId" clId="{7D742631-F158-47CC-BD22-8A7C274F3253}" dt="2023-05-30T05:56:48.253" v="239"/>
          <ac:picMkLst>
            <pc:docMk/>
            <pc:sldMk cId="2674643953" sldId="289"/>
            <ac:picMk id="8" creationId="{AF75DC29-948D-490A-9ACB-AF4FAC8D5E54}"/>
          </ac:picMkLst>
        </pc:picChg>
      </pc:sldChg>
      <pc:sldChg chg="addSp modSp mod">
        <pc:chgData name="傳玟 武" userId="ee23ffb5976d3318" providerId="LiveId" clId="{7D742631-F158-47CC-BD22-8A7C274F3253}" dt="2023-05-30T06:14:46.041" v="447" actId="122"/>
        <pc:sldMkLst>
          <pc:docMk/>
          <pc:sldMk cId="2188973029" sldId="290"/>
        </pc:sldMkLst>
        <pc:spChg chg="mod">
          <ac:chgData name="傳玟 武" userId="ee23ffb5976d3318" providerId="LiveId" clId="{7D742631-F158-47CC-BD22-8A7C274F3253}" dt="2023-05-30T06:14:46.041" v="447" actId="122"/>
          <ac:spMkLst>
            <pc:docMk/>
            <pc:sldMk cId="2188973029" sldId="290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52.408" v="241"/>
          <ac:spMkLst>
            <pc:docMk/>
            <pc:sldMk cId="2188973029" sldId="290"/>
            <ac:spMk id="10" creationId="{09F29DE1-2E05-405F-D9B9-4B0804E4705E}"/>
          </ac:spMkLst>
        </pc:spChg>
        <pc:grpChg chg="add mod ord">
          <ac:chgData name="傳玟 武" userId="ee23ffb5976d3318" providerId="LiveId" clId="{7D742631-F158-47CC-BD22-8A7C274F3253}" dt="2023-05-30T05:56:54.705" v="242" actId="167"/>
          <ac:grpSpMkLst>
            <pc:docMk/>
            <pc:sldMk cId="2188973029" sldId="290"/>
            <ac:grpSpMk id="8" creationId="{85FA84B4-5E2A-A6D0-C828-94631B74AEB6}"/>
          </ac:grpSpMkLst>
        </pc:grpChg>
        <pc:picChg chg="mod">
          <ac:chgData name="傳玟 武" userId="ee23ffb5976d3318" providerId="LiveId" clId="{7D742631-F158-47CC-BD22-8A7C274F3253}" dt="2023-05-30T05:56:52.408" v="241"/>
          <ac:picMkLst>
            <pc:docMk/>
            <pc:sldMk cId="2188973029" sldId="290"/>
            <ac:picMk id="9" creationId="{5D2C6BB0-2F52-95C3-35AD-6182123CFE47}"/>
          </ac:picMkLst>
        </pc:picChg>
      </pc:sldChg>
      <pc:sldChg chg="addSp modSp mod">
        <pc:chgData name="傳玟 武" userId="ee23ffb5976d3318" providerId="LiveId" clId="{7D742631-F158-47CC-BD22-8A7C274F3253}" dt="2023-05-30T06:17:19.717" v="499" actId="27636"/>
        <pc:sldMkLst>
          <pc:docMk/>
          <pc:sldMk cId="1063746221" sldId="293"/>
        </pc:sldMkLst>
        <pc:spChg chg="mod">
          <ac:chgData name="傳玟 武" userId="ee23ffb5976d3318" providerId="LiveId" clId="{7D742631-F158-47CC-BD22-8A7C274F3253}" dt="2023-05-30T06:16:19.328" v="483" actId="122"/>
          <ac:spMkLst>
            <pc:docMk/>
            <pc:sldMk cId="1063746221" sldId="293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7:19.717" v="499" actId="27636"/>
          <ac:spMkLst>
            <pc:docMk/>
            <pc:sldMk cId="1063746221" sldId="293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39.561" v="235"/>
          <ac:spMkLst>
            <pc:docMk/>
            <pc:sldMk cId="1063746221" sldId="293"/>
            <ac:spMk id="7" creationId="{3E802834-5BFA-A00F-41FB-553739FD0CD4}"/>
          </ac:spMkLst>
        </pc:spChg>
        <pc:grpChg chg="add mod ord">
          <ac:chgData name="傳玟 武" userId="ee23ffb5976d3318" providerId="LiveId" clId="{7D742631-F158-47CC-BD22-8A7C274F3253}" dt="2023-05-30T06:16:54.344" v="493" actId="1076"/>
          <ac:grpSpMkLst>
            <pc:docMk/>
            <pc:sldMk cId="1063746221" sldId="293"/>
            <ac:grpSpMk id="5" creationId="{C2A501E4-CC39-E668-4103-32985D962A7F}"/>
          </ac:grpSpMkLst>
        </pc:grpChg>
        <pc:picChg chg="mod">
          <ac:chgData name="傳玟 武" userId="ee23ffb5976d3318" providerId="LiveId" clId="{7D742631-F158-47CC-BD22-8A7C274F3253}" dt="2023-05-30T05:56:39.561" v="235"/>
          <ac:picMkLst>
            <pc:docMk/>
            <pc:sldMk cId="1063746221" sldId="293"/>
            <ac:picMk id="6" creationId="{D971C2FF-F143-F132-8262-7BD23DC3C4A1}"/>
          </ac:picMkLst>
        </pc:picChg>
      </pc:sldChg>
      <pc:sldChg chg="addSp delSp modSp mod setBg">
        <pc:chgData name="傳玟 武" userId="ee23ffb5976d3318" providerId="LiveId" clId="{7D742631-F158-47CC-BD22-8A7C274F3253}" dt="2023-05-30T06:00:11.355" v="307" actId="478"/>
        <pc:sldMkLst>
          <pc:docMk/>
          <pc:sldMk cId="3171926849" sldId="295"/>
        </pc:sldMkLst>
        <pc:spChg chg="mod">
          <ac:chgData name="傳玟 武" userId="ee23ffb5976d3318" providerId="LiveId" clId="{7D742631-F158-47CC-BD22-8A7C274F3253}" dt="2023-05-30T05:32:09.473" v="129" actId="12789"/>
          <ac:spMkLst>
            <pc:docMk/>
            <pc:sldMk cId="3171926849" sldId="295"/>
            <ac:spMk id="2" creationId="{00000000-0000-0000-0000-000000000000}"/>
          </ac:spMkLst>
        </pc:spChg>
        <pc:spChg chg="add mod ord">
          <ac:chgData name="傳玟 武" userId="ee23ffb5976d3318" providerId="LiveId" clId="{7D742631-F158-47CC-BD22-8A7C274F3253}" dt="2023-05-30T05:55:34.479" v="224" actId="164"/>
          <ac:spMkLst>
            <pc:docMk/>
            <pc:sldMk cId="3171926849" sldId="295"/>
            <ac:spMk id="6" creationId="{2FEF4F48-0FBE-9C4E-FA97-7A9444C252A0}"/>
          </ac:spMkLst>
        </pc:spChg>
        <pc:grpChg chg="add del mod">
          <ac:chgData name="傳玟 武" userId="ee23ffb5976d3318" providerId="LiveId" clId="{7D742631-F158-47CC-BD22-8A7C274F3253}" dt="2023-05-30T06:00:11.355" v="307" actId="478"/>
          <ac:grpSpMkLst>
            <pc:docMk/>
            <pc:sldMk cId="3171926849" sldId="295"/>
            <ac:grpSpMk id="7" creationId="{529CB283-4735-19F4-CC95-C48831F130FE}"/>
          </ac:grpSpMkLst>
        </pc:grpChg>
        <pc:picChg chg="add mod ord">
          <ac:chgData name="傳玟 武" userId="ee23ffb5976d3318" providerId="LiveId" clId="{7D742631-F158-47CC-BD22-8A7C274F3253}" dt="2023-05-30T05:55:34.479" v="224" actId="164"/>
          <ac:picMkLst>
            <pc:docMk/>
            <pc:sldMk cId="3171926849" sldId="295"/>
            <ac:picMk id="5" creationId="{9C90B7D3-4A96-F586-65DC-E629330BC49A}"/>
          </ac:picMkLst>
        </pc:picChg>
      </pc:sldChg>
      <pc:sldChg chg="setBg">
        <pc:chgData name="傳玟 武" userId="ee23ffb5976d3318" providerId="LiveId" clId="{7D742631-F158-47CC-BD22-8A7C274F3253}" dt="2023-05-30T06:00:29.973" v="310"/>
        <pc:sldMkLst>
          <pc:docMk/>
          <pc:sldMk cId="294743137" sldId="296"/>
        </pc:sldMkLst>
      </pc:sldChg>
      <pc:sldChg chg="addSp modSp mod">
        <pc:chgData name="傳玟 武" userId="ee23ffb5976d3318" providerId="LiveId" clId="{7D742631-F158-47CC-BD22-8A7C274F3253}" dt="2023-05-30T06:13:40.736" v="432" actId="122"/>
        <pc:sldMkLst>
          <pc:docMk/>
          <pc:sldMk cId="13370058" sldId="297"/>
        </pc:sldMkLst>
        <pc:spChg chg="mod">
          <ac:chgData name="傳玟 武" userId="ee23ffb5976d3318" providerId="LiveId" clId="{7D742631-F158-47CC-BD22-8A7C274F3253}" dt="2023-05-30T06:13:40.736" v="432" actId="122"/>
          <ac:spMkLst>
            <pc:docMk/>
            <pc:sldMk cId="13370058" sldId="29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29.510" v="255"/>
          <ac:spMkLst>
            <pc:docMk/>
            <pc:sldMk cId="13370058" sldId="297"/>
            <ac:spMk id="10" creationId="{81DF0F99-A3ED-EC07-34A0-7A8025D47FF0}"/>
          </ac:spMkLst>
        </pc:spChg>
        <pc:grpChg chg="add mod ord">
          <ac:chgData name="傳玟 武" userId="ee23ffb5976d3318" providerId="LiveId" clId="{7D742631-F158-47CC-BD22-8A7C274F3253}" dt="2023-05-30T05:57:32.215" v="256" actId="167"/>
          <ac:grpSpMkLst>
            <pc:docMk/>
            <pc:sldMk cId="13370058" sldId="297"/>
            <ac:grpSpMk id="4" creationId="{687A65EF-AE5F-8CC5-4816-C5DD31D99288}"/>
          </ac:grpSpMkLst>
        </pc:grpChg>
        <pc:picChg chg="mod">
          <ac:chgData name="傳玟 武" userId="ee23ffb5976d3318" providerId="LiveId" clId="{7D742631-F158-47CC-BD22-8A7C274F3253}" dt="2023-05-30T05:57:29.510" v="255"/>
          <ac:picMkLst>
            <pc:docMk/>
            <pc:sldMk cId="13370058" sldId="297"/>
            <ac:picMk id="5" creationId="{BAFA50BB-B87F-E806-1451-CC0F98527C76}"/>
          </ac:picMkLst>
        </pc:picChg>
      </pc:sldChg>
      <pc:sldChg chg="addSp modSp mod">
        <pc:chgData name="傳玟 武" userId="ee23ffb5976d3318" providerId="LiveId" clId="{7D742631-F158-47CC-BD22-8A7C274F3253}" dt="2023-05-30T06:13:47.257" v="434" actId="122"/>
        <pc:sldMkLst>
          <pc:docMk/>
          <pc:sldMk cId="3232485086" sldId="298"/>
        </pc:sldMkLst>
        <pc:spChg chg="mod">
          <ac:chgData name="傳玟 武" userId="ee23ffb5976d3318" providerId="LiveId" clId="{7D742631-F158-47CC-BD22-8A7C274F3253}" dt="2023-05-30T06:13:47.257" v="434" actId="122"/>
          <ac:spMkLst>
            <pc:docMk/>
            <pc:sldMk cId="3232485086" sldId="298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25.830" v="253"/>
          <ac:spMkLst>
            <pc:docMk/>
            <pc:sldMk cId="3232485086" sldId="298"/>
            <ac:spMk id="8" creationId="{7D18E48B-D03E-EA16-F1EE-BBAF001BA925}"/>
          </ac:spMkLst>
        </pc:spChg>
        <pc:grpChg chg="add mod ord">
          <ac:chgData name="傳玟 武" userId="ee23ffb5976d3318" providerId="LiveId" clId="{7D742631-F158-47CC-BD22-8A7C274F3253}" dt="2023-05-30T05:57:27.681" v="254" actId="167"/>
          <ac:grpSpMkLst>
            <pc:docMk/>
            <pc:sldMk cId="3232485086" sldId="298"/>
            <ac:grpSpMk id="6" creationId="{201492F5-6B1D-FC7E-AB85-662C6A79F903}"/>
          </ac:grpSpMkLst>
        </pc:grpChg>
        <pc:picChg chg="mod">
          <ac:chgData name="傳玟 武" userId="ee23ffb5976d3318" providerId="LiveId" clId="{7D742631-F158-47CC-BD22-8A7C274F3253}" dt="2023-05-30T05:57:25.830" v="253"/>
          <ac:picMkLst>
            <pc:docMk/>
            <pc:sldMk cId="3232485086" sldId="298"/>
            <ac:picMk id="7" creationId="{1F0A5245-FA16-BFF6-B435-A629ED95CBA0}"/>
          </ac:picMkLst>
        </pc:picChg>
      </pc:sldChg>
      <pc:sldChg chg="addSp modSp mod">
        <pc:chgData name="傳玟 武" userId="ee23ffb5976d3318" providerId="LiveId" clId="{7D742631-F158-47CC-BD22-8A7C274F3253}" dt="2023-05-30T06:18:26.070" v="553" actId="1035"/>
        <pc:sldMkLst>
          <pc:docMk/>
          <pc:sldMk cId="2163416428" sldId="299"/>
        </pc:sldMkLst>
        <pc:spChg chg="mod">
          <ac:chgData name="傳玟 武" userId="ee23ffb5976d3318" providerId="LiveId" clId="{7D742631-F158-47CC-BD22-8A7C274F3253}" dt="2023-05-30T06:17:36.406" v="501" actId="122"/>
          <ac:spMkLst>
            <pc:docMk/>
            <pc:sldMk cId="2163416428" sldId="299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8:26.070" v="553" actId="1035"/>
          <ac:spMkLst>
            <pc:docMk/>
            <pc:sldMk cId="2163416428" sldId="299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34.394" v="233"/>
          <ac:spMkLst>
            <pc:docMk/>
            <pc:sldMk cId="2163416428" sldId="299"/>
            <ac:spMk id="7" creationId="{8119CA08-F243-52A9-D1F6-8BBE1AABB2DE}"/>
          </ac:spMkLst>
        </pc:spChg>
        <pc:grpChg chg="add mod ord">
          <ac:chgData name="傳玟 武" userId="ee23ffb5976d3318" providerId="LiveId" clId="{7D742631-F158-47CC-BD22-8A7C274F3253}" dt="2023-05-30T05:56:36.190" v="234" actId="167"/>
          <ac:grpSpMkLst>
            <pc:docMk/>
            <pc:sldMk cId="2163416428" sldId="299"/>
            <ac:grpSpMk id="5" creationId="{67FC1ACA-4B8A-C851-D5D0-9092601527AD}"/>
          </ac:grpSpMkLst>
        </pc:grpChg>
        <pc:picChg chg="mod">
          <ac:chgData name="傳玟 武" userId="ee23ffb5976d3318" providerId="LiveId" clId="{7D742631-F158-47CC-BD22-8A7C274F3253}" dt="2023-05-30T05:56:34.394" v="233"/>
          <ac:picMkLst>
            <pc:docMk/>
            <pc:sldMk cId="2163416428" sldId="299"/>
            <ac:picMk id="6" creationId="{3B7AAD6E-3106-E1B4-8508-64022CD6DCBA}"/>
          </ac:picMkLst>
        </pc:picChg>
      </pc:sldChg>
      <pc:sldChg chg="addSp modSp mod">
        <pc:chgData name="傳玟 武" userId="ee23ffb5976d3318" providerId="LiveId" clId="{7D742631-F158-47CC-BD22-8A7C274F3253}" dt="2023-05-30T06:15:59.209" v="481" actId="1035"/>
        <pc:sldMkLst>
          <pc:docMk/>
          <pc:sldMk cId="1368845495" sldId="300"/>
        </pc:sldMkLst>
        <pc:spChg chg="mod">
          <ac:chgData name="傳玟 武" userId="ee23ffb5976d3318" providerId="LiveId" clId="{7D742631-F158-47CC-BD22-8A7C274F3253}" dt="2023-05-30T06:15:59.209" v="481" actId="1035"/>
          <ac:spMkLst>
            <pc:docMk/>
            <pc:sldMk cId="1368845495" sldId="300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15:51.130" v="469" actId="12788"/>
          <ac:spMkLst>
            <pc:docMk/>
            <pc:sldMk cId="1368845495" sldId="300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44.141" v="237"/>
          <ac:spMkLst>
            <pc:docMk/>
            <pc:sldMk cId="1368845495" sldId="300"/>
            <ac:spMk id="7" creationId="{C10DCDCD-F7D8-FEAF-D2F6-092D638A3C5F}"/>
          </ac:spMkLst>
        </pc:spChg>
        <pc:grpChg chg="add mod ord">
          <ac:chgData name="傳玟 武" userId="ee23ffb5976d3318" providerId="LiveId" clId="{7D742631-F158-47CC-BD22-8A7C274F3253}" dt="2023-05-30T06:15:45.673" v="468" actId="1076"/>
          <ac:grpSpMkLst>
            <pc:docMk/>
            <pc:sldMk cId="1368845495" sldId="300"/>
            <ac:grpSpMk id="5" creationId="{0F832309-61D6-51DE-1C53-5963401C9971}"/>
          </ac:grpSpMkLst>
        </pc:grpChg>
        <pc:picChg chg="mod">
          <ac:chgData name="傳玟 武" userId="ee23ffb5976d3318" providerId="LiveId" clId="{7D742631-F158-47CC-BD22-8A7C274F3253}" dt="2023-05-30T05:56:44.141" v="237"/>
          <ac:picMkLst>
            <pc:docMk/>
            <pc:sldMk cId="1368845495" sldId="300"/>
            <ac:picMk id="6" creationId="{8CB2DFD1-27B5-9EF3-8562-EF625B2B6ABA}"/>
          </ac:picMkLst>
        </pc:picChg>
      </pc:sldChg>
      <pc:sldChg chg="addSp modSp mod">
        <pc:chgData name="傳玟 武" userId="ee23ffb5976d3318" providerId="LiveId" clId="{7D742631-F158-47CC-BD22-8A7C274F3253}" dt="2023-05-30T06:14:26.346" v="441" actId="122"/>
        <pc:sldMkLst>
          <pc:docMk/>
          <pc:sldMk cId="740324851" sldId="301"/>
        </pc:sldMkLst>
        <pc:spChg chg="mod">
          <ac:chgData name="傳玟 武" userId="ee23ffb5976d3318" providerId="LiveId" clId="{7D742631-F158-47CC-BD22-8A7C274F3253}" dt="2023-05-30T06:14:26.346" v="441" actId="122"/>
          <ac:spMkLst>
            <pc:docMk/>
            <pc:sldMk cId="740324851" sldId="301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04.073" v="247"/>
          <ac:spMkLst>
            <pc:docMk/>
            <pc:sldMk cId="740324851" sldId="301"/>
            <ac:spMk id="9" creationId="{20A57A8F-A24E-747A-8B8F-AE0A98E8F83C}"/>
          </ac:spMkLst>
        </pc:spChg>
        <pc:grpChg chg="add mod ord">
          <ac:chgData name="傳玟 武" userId="ee23ffb5976d3318" providerId="LiveId" clId="{7D742631-F158-47CC-BD22-8A7C274F3253}" dt="2023-05-30T05:57:06.189" v="248" actId="167"/>
          <ac:grpSpMkLst>
            <pc:docMk/>
            <pc:sldMk cId="740324851" sldId="301"/>
            <ac:grpSpMk id="6" creationId="{163DBCB6-26BD-E7AA-A7B2-B4E53E7BE5FE}"/>
          </ac:grpSpMkLst>
        </pc:grpChg>
        <pc:picChg chg="mod">
          <ac:chgData name="傳玟 武" userId="ee23ffb5976d3318" providerId="LiveId" clId="{7D742631-F158-47CC-BD22-8A7C274F3253}" dt="2023-05-30T05:57:04.073" v="247"/>
          <ac:picMkLst>
            <pc:docMk/>
            <pc:sldMk cId="740324851" sldId="301"/>
            <ac:picMk id="7" creationId="{15CD4E14-F85B-486F-ED8B-403CCD87553D}"/>
          </ac:picMkLst>
        </pc:picChg>
      </pc:sldChg>
      <pc:sldChg chg="addSp modSp mod">
        <pc:chgData name="傳玟 武" userId="ee23ffb5976d3318" providerId="LiveId" clId="{7D742631-F158-47CC-BD22-8A7C274F3253}" dt="2023-05-30T06:14:33.042" v="443" actId="122"/>
        <pc:sldMkLst>
          <pc:docMk/>
          <pc:sldMk cId="4134519391" sldId="302"/>
        </pc:sldMkLst>
        <pc:spChg chg="mod">
          <ac:chgData name="傳玟 武" userId="ee23ffb5976d3318" providerId="LiveId" clId="{7D742631-F158-47CC-BD22-8A7C274F3253}" dt="2023-05-30T06:14:33.042" v="443" actId="122"/>
          <ac:spMkLst>
            <pc:docMk/>
            <pc:sldMk cId="4134519391" sldId="302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7:00.298" v="245"/>
          <ac:spMkLst>
            <pc:docMk/>
            <pc:sldMk cId="4134519391" sldId="302"/>
            <ac:spMk id="9" creationId="{514518E6-670F-D720-22D8-013B85E697EB}"/>
          </ac:spMkLst>
        </pc:spChg>
        <pc:grpChg chg="add mod ord">
          <ac:chgData name="傳玟 武" userId="ee23ffb5976d3318" providerId="LiveId" clId="{7D742631-F158-47CC-BD22-8A7C274F3253}" dt="2023-05-30T05:57:02.478" v="246" actId="167"/>
          <ac:grpSpMkLst>
            <pc:docMk/>
            <pc:sldMk cId="4134519391" sldId="302"/>
            <ac:grpSpMk id="5" creationId="{27B22E69-7235-D732-82C2-91871F6747B3}"/>
          </ac:grpSpMkLst>
        </pc:grpChg>
        <pc:picChg chg="mod">
          <ac:chgData name="傳玟 武" userId="ee23ffb5976d3318" providerId="LiveId" clId="{7D742631-F158-47CC-BD22-8A7C274F3253}" dt="2023-05-30T05:57:00.298" v="245"/>
          <ac:picMkLst>
            <pc:docMk/>
            <pc:sldMk cId="4134519391" sldId="302"/>
            <ac:picMk id="8" creationId="{22D323F6-7398-8DB1-DCB2-3E721237F748}"/>
          </ac:picMkLst>
        </pc:picChg>
      </pc:sldChg>
      <pc:sldChg chg="addSp modSp mod">
        <pc:chgData name="傳玟 武" userId="ee23ffb5976d3318" providerId="LiveId" clId="{7D742631-F158-47CC-BD22-8A7C274F3253}" dt="2023-05-30T06:14:39.503" v="445" actId="122"/>
        <pc:sldMkLst>
          <pc:docMk/>
          <pc:sldMk cId="2460886609" sldId="303"/>
        </pc:sldMkLst>
        <pc:spChg chg="mod">
          <ac:chgData name="傳玟 武" userId="ee23ffb5976d3318" providerId="LiveId" clId="{7D742631-F158-47CC-BD22-8A7C274F3253}" dt="2023-05-30T06:14:39.503" v="445" actId="122"/>
          <ac:spMkLst>
            <pc:docMk/>
            <pc:sldMk cId="2460886609" sldId="303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56.308" v="243"/>
          <ac:spMkLst>
            <pc:docMk/>
            <pc:sldMk cId="2460886609" sldId="303"/>
            <ac:spMk id="8" creationId="{A05176ED-AC4D-ABED-D159-7EBAFAACDE3C}"/>
          </ac:spMkLst>
        </pc:spChg>
        <pc:grpChg chg="add mod ord">
          <ac:chgData name="傳玟 武" userId="ee23ffb5976d3318" providerId="LiveId" clId="{7D742631-F158-47CC-BD22-8A7C274F3253}" dt="2023-05-30T05:56:58.571" v="244" actId="167"/>
          <ac:grpSpMkLst>
            <pc:docMk/>
            <pc:sldMk cId="2460886609" sldId="303"/>
            <ac:grpSpMk id="5" creationId="{7D083945-0D9E-A4FA-66C7-83293B51B01E}"/>
          </ac:grpSpMkLst>
        </pc:grpChg>
        <pc:picChg chg="mod">
          <ac:chgData name="傳玟 武" userId="ee23ffb5976d3318" providerId="LiveId" clId="{7D742631-F158-47CC-BD22-8A7C274F3253}" dt="2023-05-30T05:56:56.308" v="243"/>
          <ac:picMkLst>
            <pc:docMk/>
            <pc:sldMk cId="2460886609" sldId="303"/>
            <ac:picMk id="7" creationId="{63281E1F-CDEE-5233-AC06-2F1F2B88103F}"/>
          </ac:picMkLst>
        </pc:picChg>
      </pc:sldChg>
      <pc:sldChg chg="addSp modSp mod">
        <pc:chgData name="傳玟 武" userId="ee23ffb5976d3318" providerId="LiveId" clId="{7D742631-F158-47CC-BD22-8A7C274F3253}" dt="2023-05-30T06:06:10.740" v="354" actId="2711"/>
        <pc:sldMkLst>
          <pc:docMk/>
          <pc:sldMk cId="2099021095" sldId="304"/>
        </pc:sldMkLst>
        <pc:spChg chg="mod">
          <ac:chgData name="傳玟 武" userId="ee23ffb5976d3318" providerId="LiveId" clId="{7D742631-F158-47CC-BD22-8A7C274F3253}" dt="2023-05-30T06:06:10.740" v="354" actId="2711"/>
          <ac:spMkLst>
            <pc:docMk/>
            <pc:sldMk cId="2099021095" sldId="304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05:56.281" v="353" actId="12788"/>
          <ac:spMkLst>
            <pc:docMk/>
            <pc:sldMk cId="2099021095" sldId="304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29.933" v="231"/>
          <ac:spMkLst>
            <pc:docMk/>
            <pc:sldMk cId="2099021095" sldId="304"/>
            <ac:spMk id="7" creationId="{1E420A9C-6C7F-9EB7-5892-977A9DB1CE13}"/>
          </ac:spMkLst>
        </pc:spChg>
        <pc:grpChg chg="add mod ord">
          <ac:chgData name="傳玟 武" userId="ee23ffb5976d3318" providerId="LiveId" clId="{7D742631-F158-47CC-BD22-8A7C274F3253}" dt="2023-05-30T05:56:32.088" v="232" actId="167"/>
          <ac:grpSpMkLst>
            <pc:docMk/>
            <pc:sldMk cId="2099021095" sldId="304"/>
            <ac:grpSpMk id="5" creationId="{D440D161-05B7-5A2B-A0AE-37C74FCAD42A}"/>
          </ac:grpSpMkLst>
        </pc:grpChg>
        <pc:picChg chg="mod">
          <ac:chgData name="傳玟 武" userId="ee23ffb5976d3318" providerId="LiveId" clId="{7D742631-F158-47CC-BD22-8A7C274F3253}" dt="2023-05-30T05:56:29.933" v="231"/>
          <ac:picMkLst>
            <pc:docMk/>
            <pc:sldMk cId="2099021095" sldId="304"/>
            <ac:picMk id="6" creationId="{1C593FEA-9B36-6F61-6C5C-A5343B80C91F}"/>
          </ac:picMkLst>
        </pc:picChg>
      </pc:sldChg>
      <pc:sldChg chg="addSp modSp add del mod">
        <pc:chgData name="傳玟 武" userId="ee23ffb5976d3318" providerId="LiveId" clId="{7D742631-F158-47CC-BD22-8A7C274F3253}" dt="2023-05-30T06:29:09.851" v="691" actId="255"/>
        <pc:sldMkLst>
          <pc:docMk/>
          <pc:sldMk cId="3027778604" sldId="305"/>
        </pc:sldMkLst>
        <pc:spChg chg="mod">
          <ac:chgData name="傳玟 武" userId="ee23ffb5976d3318" providerId="LiveId" clId="{7D742631-F158-47CC-BD22-8A7C274F3253}" dt="2023-05-30T06:27:34.920" v="683" actId="2711"/>
          <ac:spMkLst>
            <pc:docMk/>
            <pc:sldMk cId="3027778604" sldId="305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29:09.851" v="691" actId="255"/>
          <ac:spMkLst>
            <pc:docMk/>
            <pc:sldMk cId="3027778604" sldId="305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00.584" v="226"/>
          <ac:spMkLst>
            <pc:docMk/>
            <pc:sldMk cId="3027778604" sldId="305"/>
            <ac:spMk id="7" creationId="{AF3B1B43-8B1E-2DCA-4373-BA264A1A138E}"/>
          </ac:spMkLst>
        </pc:spChg>
        <pc:grpChg chg="add mod ord">
          <ac:chgData name="傳玟 武" userId="ee23ffb5976d3318" providerId="LiveId" clId="{7D742631-F158-47CC-BD22-8A7C274F3253}" dt="2023-05-30T05:56:06.546" v="227" actId="167"/>
          <ac:grpSpMkLst>
            <pc:docMk/>
            <pc:sldMk cId="3027778604" sldId="305"/>
            <ac:grpSpMk id="5" creationId="{4BA537D8-468D-87D7-1535-92347BD1C475}"/>
          </ac:grpSpMkLst>
        </pc:grpChg>
        <pc:picChg chg="mod">
          <ac:chgData name="傳玟 武" userId="ee23ffb5976d3318" providerId="LiveId" clId="{7D742631-F158-47CC-BD22-8A7C274F3253}" dt="2023-05-30T05:56:00.584" v="226"/>
          <ac:picMkLst>
            <pc:docMk/>
            <pc:sldMk cId="3027778604" sldId="305"/>
            <ac:picMk id="6" creationId="{6F359EFA-AD3A-B071-BD34-8F79F3CB1F0D}"/>
          </ac:picMkLst>
        </pc:picChg>
      </pc:sldChg>
      <pc:sldChg chg="addSp modSp add mod">
        <pc:chgData name="傳玟 武" userId="ee23ffb5976d3318" providerId="LiveId" clId="{7D742631-F158-47CC-BD22-8A7C274F3253}" dt="2023-05-30T06:20:03.900" v="565" actId="404"/>
        <pc:sldMkLst>
          <pc:docMk/>
          <pc:sldMk cId="436782993" sldId="306"/>
        </pc:sldMkLst>
        <pc:spChg chg="mod">
          <ac:chgData name="傳玟 武" userId="ee23ffb5976d3318" providerId="LiveId" clId="{7D742631-F158-47CC-BD22-8A7C274F3253}" dt="2023-05-30T06:18:37.231" v="554" actId="2711"/>
          <ac:spMkLst>
            <pc:docMk/>
            <pc:sldMk cId="436782993" sldId="306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20:03.900" v="565" actId="404"/>
          <ac:spMkLst>
            <pc:docMk/>
            <pc:sldMk cId="436782993" sldId="306"/>
            <ac:spMk id="3" creationId="{00000000-0000-0000-0000-000000000000}"/>
          </ac:spMkLst>
        </pc:spChg>
        <pc:spChg chg="mod">
          <ac:chgData name="傳玟 武" userId="ee23ffb5976d3318" providerId="LiveId" clId="{7D742631-F158-47CC-BD22-8A7C274F3253}" dt="2023-05-30T05:56:22.201" v="228"/>
          <ac:spMkLst>
            <pc:docMk/>
            <pc:sldMk cId="436782993" sldId="306"/>
            <ac:spMk id="7" creationId="{1AFCD0D8-F094-4125-251E-B9D561083943}"/>
          </ac:spMkLst>
        </pc:spChg>
        <pc:grpChg chg="add mod ord">
          <ac:chgData name="傳玟 武" userId="ee23ffb5976d3318" providerId="LiveId" clId="{7D742631-F158-47CC-BD22-8A7C274F3253}" dt="2023-05-30T05:56:25.954" v="230" actId="167"/>
          <ac:grpSpMkLst>
            <pc:docMk/>
            <pc:sldMk cId="436782993" sldId="306"/>
            <ac:grpSpMk id="5" creationId="{3187D7DF-1F7A-98BE-78C2-7151FE3C4907}"/>
          </ac:grpSpMkLst>
        </pc:grpChg>
        <pc:picChg chg="mod">
          <ac:chgData name="傳玟 武" userId="ee23ffb5976d3318" providerId="LiveId" clId="{7D742631-F158-47CC-BD22-8A7C274F3253}" dt="2023-05-30T05:56:22.201" v="228"/>
          <ac:picMkLst>
            <pc:docMk/>
            <pc:sldMk cId="436782993" sldId="306"/>
            <ac:picMk id="6" creationId="{49C543DC-6382-77A5-825A-1D1A370A3235}"/>
          </ac:picMkLst>
        </pc:picChg>
      </pc:sldChg>
      <pc:sldChg chg="addSp delSp modSp add del mod">
        <pc:chgData name="傳玟 武" userId="ee23ffb5976d3318" providerId="LiveId" clId="{7D742631-F158-47CC-BD22-8A7C274F3253}" dt="2023-05-30T05:34:14.645" v="157" actId="47"/>
        <pc:sldMkLst>
          <pc:docMk/>
          <pc:sldMk cId="1741167770" sldId="307"/>
        </pc:sldMkLst>
        <pc:spChg chg="add del mod">
          <ac:chgData name="傳玟 武" userId="ee23ffb5976d3318" providerId="LiveId" clId="{7D742631-F158-47CC-BD22-8A7C274F3253}" dt="2023-05-30T05:34:04.032" v="152" actId="21"/>
          <ac:spMkLst>
            <pc:docMk/>
            <pc:sldMk cId="1741167770" sldId="30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33:53.913" v="149" actId="27636"/>
          <ac:spMkLst>
            <pc:docMk/>
            <pc:sldMk cId="1741167770" sldId="307"/>
            <ac:spMk id="3" creationId="{00000000-0000-0000-0000-000000000000}"/>
          </ac:spMkLst>
        </pc:spChg>
        <pc:spChg chg="add del mod">
          <ac:chgData name="傳玟 武" userId="ee23ffb5976d3318" providerId="LiveId" clId="{7D742631-F158-47CC-BD22-8A7C274F3253}" dt="2023-05-30T05:34:04.032" v="152" actId="21"/>
          <ac:spMkLst>
            <pc:docMk/>
            <pc:sldMk cId="1741167770" sldId="307"/>
            <ac:spMk id="6" creationId="{A99894E5-8CF9-66E5-ECB1-140DAE54CB7F}"/>
          </ac:spMkLst>
        </pc:spChg>
        <pc:spChg chg="add del mod">
          <ac:chgData name="傳玟 武" userId="ee23ffb5976d3318" providerId="LiveId" clId="{7D742631-F158-47CC-BD22-8A7C274F3253}" dt="2023-05-30T05:34:13.226" v="156"/>
          <ac:spMkLst>
            <pc:docMk/>
            <pc:sldMk cId="1741167770" sldId="307"/>
            <ac:spMk id="7" creationId="{1ED218E0-2817-7036-67C2-B191E41136ED}"/>
          </ac:spMkLst>
        </pc:spChg>
        <pc:spChg chg="add mod">
          <ac:chgData name="傳玟 武" userId="ee23ffb5976d3318" providerId="LiveId" clId="{7D742631-F158-47CC-BD22-8A7C274F3253}" dt="2023-05-30T05:34:09.426" v="154"/>
          <ac:spMkLst>
            <pc:docMk/>
            <pc:sldMk cId="1741167770" sldId="307"/>
            <ac:spMk id="8" creationId="{9D0FDB18-B378-1F5B-A82F-9EF8B6F03179}"/>
          </ac:spMkLst>
        </pc:spChg>
      </pc:sldChg>
      <pc:sldChg chg="addSp modSp add mod">
        <pc:chgData name="傳玟 武" userId="ee23ffb5976d3318" providerId="LiveId" clId="{7D742631-F158-47CC-BD22-8A7C274F3253}" dt="2023-05-30T06:26:20.243" v="680" actId="1038"/>
        <pc:sldMkLst>
          <pc:docMk/>
          <pc:sldMk cId="2111215899" sldId="307"/>
        </pc:sldMkLst>
        <pc:spChg chg="mod">
          <ac:chgData name="傳玟 武" userId="ee23ffb5976d3318" providerId="LiveId" clId="{7D742631-F158-47CC-BD22-8A7C274F3253}" dt="2023-05-30T06:22:21.902" v="597" actId="2711"/>
          <ac:spMkLst>
            <pc:docMk/>
            <pc:sldMk cId="2111215899" sldId="30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6:26:20.243" v="680" actId="1038"/>
          <ac:spMkLst>
            <pc:docMk/>
            <pc:sldMk cId="2111215899" sldId="307"/>
            <ac:spMk id="3" creationId="{00000000-0000-0000-0000-000000000000}"/>
          </ac:spMkLst>
        </pc:spChg>
        <pc:spChg chg="add mod">
          <ac:chgData name="傳玟 武" userId="ee23ffb5976d3318" providerId="LiveId" clId="{7D742631-F158-47CC-BD22-8A7C274F3253}" dt="2023-05-30T06:24:34.929" v="623" actId="14100"/>
          <ac:spMkLst>
            <pc:docMk/>
            <pc:sldMk cId="2111215899" sldId="307"/>
            <ac:spMk id="8" creationId="{5994A6EE-A212-D9F0-34A7-D887FC93A1E1}"/>
          </ac:spMkLst>
        </pc:spChg>
        <pc:grpChg chg="mod">
          <ac:chgData name="傳玟 武" userId="ee23ffb5976d3318" providerId="LiveId" clId="{7D742631-F158-47CC-BD22-8A7C274F3253}" dt="2023-05-30T06:21:26.606" v="588" actId="1076"/>
          <ac:grpSpMkLst>
            <pc:docMk/>
            <pc:sldMk cId="2111215899" sldId="307"/>
            <ac:grpSpMk id="5" creationId="{4BA537D8-468D-87D7-1535-92347BD1C475}"/>
          </ac:grpSpMkLst>
        </pc:grpChg>
      </pc:sldChg>
      <pc:sldChg chg="addSp modSp add del mod">
        <pc:chgData name="傳玟 武" userId="ee23ffb5976d3318" providerId="LiveId" clId="{7D742631-F158-47CC-BD22-8A7C274F3253}" dt="2023-05-30T05:52:12.511" v="210" actId="47"/>
        <pc:sldMkLst>
          <pc:docMk/>
          <pc:sldMk cId="2376742069" sldId="307"/>
        </pc:sldMkLst>
        <pc:spChg chg="mod">
          <ac:chgData name="傳玟 武" userId="ee23ffb5976d3318" providerId="LiveId" clId="{7D742631-F158-47CC-BD22-8A7C274F3253}" dt="2023-05-30T05:41:41.967" v="206" actId="122"/>
          <ac:spMkLst>
            <pc:docMk/>
            <pc:sldMk cId="2376742069" sldId="307"/>
            <ac:spMk id="2" creationId="{00000000-0000-0000-0000-000000000000}"/>
          </ac:spMkLst>
        </pc:spChg>
        <pc:spChg chg="mod">
          <ac:chgData name="傳玟 武" userId="ee23ffb5976d3318" providerId="LiveId" clId="{7D742631-F158-47CC-BD22-8A7C274F3253}" dt="2023-05-30T05:38:21.615" v="193" actId="404"/>
          <ac:spMkLst>
            <pc:docMk/>
            <pc:sldMk cId="2376742069" sldId="307"/>
            <ac:spMk id="3" creationId="{00000000-0000-0000-0000-000000000000}"/>
          </ac:spMkLst>
        </pc:spChg>
        <pc:spChg chg="add mod">
          <ac:chgData name="傳玟 武" userId="ee23ffb5976d3318" providerId="LiveId" clId="{7D742631-F158-47CC-BD22-8A7C274F3253}" dt="2023-05-30T05:41:05.384" v="202" actId="20577"/>
          <ac:spMkLst>
            <pc:docMk/>
            <pc:sldMk cId="2376742069" sldId="307"/>
            <ac:spMk id="5" creationId="{0DDB01E5-76CC-6E8D-D2F4-DEB4F6B96E5C}"/>
          </ac:spMkLst>
        </pc:spChg>
        <pc:picChg chg="add mod">
          <ac:chgData name="傳玟 武" userId="ee23ffb5976d3318" providerId="LiveId" clId="{7D742631-F158-47CC-BD22-8A7C274F3253}" dt="2023-05-30T05:52:07.146" v="209" actId="962"/>
          <ac:picMkLst>
            <pc:docMk/>
            <pc:sldMk cId="2376742069" sldId="307"/>
            <ac:picMk id="7" creationId="{8CA68098-77E9-0D07-B77B-A3BFB730028D}"/>
          </ac:picMkLst>
        </pc:picChg>
      </pc:sldChg>
      <pc:sldMasterChg chg="setBg modSldLayout">
        <pc:chgData name="傳玟 武" userId="ee23ffb5976d3318" providerId="LiveId" clId="{7D742631-F158-47CC-BD22-8A7C274F3253}" dt="2023-05-30T05:55:56.438" v="225"/>
        <pc:sldMasterMkLst>
          <pc:docMk/>
          <pc:sldMasterMk cId="2651345922" sldId="2147483648"/>
        </pc:sldMasterMkLst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782930236" sldId="2147483649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1677943411" sldId="2147483650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2270759461" sldId="2147483651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2207552367" sldId="2147483652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3380103772" sldId="2147483653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1058171369" sldId="2147483654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1866821332" sldId="2147483655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434369892" sldId="2147483656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3246306059" sldId="2147483657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863630155" sldId="2147483658"/>
          </pc:sldLayoutMkLst>
        </pc:sldLayoutChg>
        <pc:sldLayoutChg chg="setBg">
          <pc:chgData name="傳玟 武" userId="ee23ffb5976d3318" providerId="LiveId" clId="{7D742631-F158-47CC-BD22-8A7C274F3253}" dt="2023-05-30T05:55:56.438" v="225"/>
          <pc:sldLayoutMkLst>
            <pc:docMk/>
            <pc:sldMasterMk cId="2651345922" sldId="2147483648"/>
            <pc:sldLayoutMk cId="42304378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00D90-0F40-456A-9A55-C58FB65ECD92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3CC89-A366-4287-87E6-DAE7B5D25C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07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1425-0F7E-4412-9C67-64E6294F64B9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93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415A-A795-4A09-9E83-72DB7DD2A3C0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63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3CE1-1FC2-4172-9EBF-75CA23A0B5A0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4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838-B70E-418E-BE93-CE5CCF1825BE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9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A0C-9B64-40F7-B58E-117F7670DBC9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7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3780-2E9D-4BD1-A295-535DD7216974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55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0A4A-F7BB-4F07-BBE8-964529832A5A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10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85A4-9C27-43E8-8AB1-F0CBB9F4BEB1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7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D980-F92F-4C7E-891D-AA30C9107329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2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506-B78F-4675-A598-C164F8B6D6A9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6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91E-5821-4F1E-90AB-C0701820D5B6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30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3DD-F5ED-4CD2-93B1-1EA4E27CFF46}" type="datetime1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9487-4407-4FBE-A935-942CEABC31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3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aggie@mail.fgu.edu.t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0.jp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fgu.edu.tw/zh_tw/HOME/page201/page201_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ncl.edu.tw/fg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圖書館利用講習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博碩士論文系統上傳作業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92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F0967224-72C1-B6A2-B7F9-E5158C20D46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794230EE-E79B-6B97-2A67-4A555C36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E1309A6-50BA-32A9-A184-9D28610D259D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94485" cy="48696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90688"/>
            <a:ext cx="4324350" cy="309562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86AE1A31-5DBF-9325-09BA-2860925F5246}"/>
              </a:ext>
            </a:extLst>
          </p:cNvPr>
          <p:cNvSpPr txBox="1"/>
          <p:nvPr/>
        </p:nvSpPr>
        <p:spPr>
          <a:xfrm>
            <a:off x="3347049" y="3870385"/>
            <a:ext cx="2651185" cy="369332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waggie@mail.fgu.edu.tw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435EA14C-BD77-9CB1-95E1-D72F5130D39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F4782006-72B1-553F-23CF-07C85C61F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CFC56ED4-5F69-F77F-9C90-43303BC3EB30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帳號啟用注意事項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9947" y="1547004"/>
            <a:ext cx="10752107" cy="48093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電子郵件須聯繫審核進度，務必正確。（私人信箱留意是否歸至垃圾信）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學期算法為：寒假前（通常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月底）為第一學期，暑假前（通常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月底）為第二學期。（只有一或二選項，請勿選暑期）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系統帳密預設值為流水號，不方便記憶，請使用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學生信箱帳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密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(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帳號只打學號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系所若選錯，請勿繼續建檔，立即發信至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  <a:hlinkClick r:id="rId3"/>
              </a:rPr>
              <a:t>waggie@mail.fgu.edu.tw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，或電聯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11831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（王小姐）。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帳號啟用後可立即新增資料（無認證等程序），亦可登出，稍後重至博碩士論文系統「論文建檔與管理」登入。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87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959E1E90-B312-7CF3-3687-3A9235CEAC9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F3CD6540-296F-4A1E-E0EB-1EE79731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06D86F2-9B18-AC45-DA93-E3FF0A7B3B58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資料登錄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54" y="430115"/>
            <a:ext cx="3550492" cy="60340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11" y="3748088"/>
            <a:ext cx="4391025" cy="24288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610600" y="4593193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帳號只打學號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324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D3523997-5719-0653-20C3-87ECF08FDB6F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1601B13D-B11A-B1B2-774A-575D1FEEE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F45A953C-F5B0-4089-1D8E-9D7C0490784A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資料登錄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453063"/>
            <a:ext cx="6248400" cy="7239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324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0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0D194D76-E34E-F42C-8FF4-2074A09ECC8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266FB3F6-CD41-C96B-FA5B-DAE1D35FB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33D8FD45-DA99-F28B-71A1-190E514E7487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基本資料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906000" cy="40481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52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D12D1D28-F664-0FCF-611B-EE13D3F5C9E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D226679F-0E65-9DF0-B038-818DD49DF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BD97DDA-5F7E-5775-1573-9705B4D73E2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基本資料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286500" cy="43338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96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4318F2AB-E0C3-77B8-AD9D-AF4B4861CD1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3AD374ED-0579-2E37-C02A-9C1C04E5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62E0F11-39F9-2B24-DB7A-D0406879283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基本資料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1919"/>
            <a:ext cx="5953125" cy="523875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79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9C3FFD2D-6E54-3AE0-8485-5357F0F4A27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431BFDEE-5C84-CA6D-EF77-CD2CB8F67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A593951-2590-C0FF-C68D-00436F7DFE32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中外文摘要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877050" cy="44672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23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C80A79DF-C317-858F-2159-0B5B2197048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E946B2E6-BC8E-A884-3677-D573CE44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DA0AF189-EFA2-C40B-4FED-007BB2F02CBB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中外文摘要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10" y="176768"/>
            <a:ext cx="6394749" cy="600019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613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13CC5619-1E35-42AE-6545-8E35D8F3262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47155651-A985-A368-33E3-946864254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E043621-67A5-1335-6018-FDD87DB3A771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目錄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2957"/>
            <a:ext cx="6629400" cy="37433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2947988"/>
            <a:ext cx="6372225" cy="32289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1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37264F48-5B80-A820-44BC-1DA2C717692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B87A2239-2430-D0E7-8E2F-E72699CA2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64A9A73F-3D88-3B49-B4C0-5ABDF5CB629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博碩士論文系統上傳作業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流程概述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流程圖與注意事項、論文全文電子檔內容順序與注意事項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帳號啟用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步驟、帳號啟用注意事項</a:t>
            </a:r>
            <a:endParaRPr lang="en-US" altLang="zh-TW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資料登錄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論文建檔、上傳全文與授權書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審核通過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紙本印刷、辦理離校</a:t>
            </a:r>
            <a:endParaRPr lang="en-US" altLang="zh-TW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52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3AEEA94E-BF52-E788-B3E1-98B6B7C94C6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3F3BDB8D-4449-5A06-B52B-39577F48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6667301-05CB-95F9-1DD9-679C19C9C0DD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目錄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867775" cy="32385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45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030EA4A7-4ED2-4499-0D14-388999C3BFE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507D5813-EB46-1632-7D62-661B2B331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57773189-197D-3940-9062-CD15DEA360B0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02" r="15802"/>
          <a:stretch/>
        </p:blipFill>
        <p:spPr>
          <a:xfrm>
            <a:off x="4191000" y="3243263"/>
            <a:ext cx="7162800" cy="29337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參考文獻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858000" cy="39243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22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35078B32-B85D-EFD4-9D77-46559A02479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AC2BB20C-9575-4D52-0008-64F5C7B6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DB54BF90-2BF0-D8C8-FA93-8E8A2D4EA73C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資料登錄注意事項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星號為必填。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口試委員審定書上「學位考試委員召集人」亦為口試委員，勿遺漏。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(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若有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個口試委員，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3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個都要寫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-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含指導教授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口試日期為口試委員審定書上之日期。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畢業學年度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為登錄當下之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學年度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論文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出版年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為登錄當下之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年度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，須與封面一致。（封面為民國年）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電子檔封面日期，應為「預計辦理離校年月」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: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上學期最晚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月，下學期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6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月。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論文頁數為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檔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開啟時總頁數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論文語文別若為英文，一定要有中摘。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461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7605B0EF-39EE-F1C3-2808-349CD03F5FC2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9" name="圖片 8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2AF811C1-F03B-A86F-89AF-876D47FC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A2A7252-41FA-1EE4-5367-DC0E05CFD84F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資料登錄注意事項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6251"/>
            <a:ext cx="6886575" cy="9620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4084639"/>
            <a:ext cx="4248150" cy="140017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9381"/>
            <a:ext cx="10058400" cy="12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5AFA2AEE-8133-FB73-083F-B11E6367837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9" name="圖片 8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C2973493-6960-ECA2-56B1-5741DDFD6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78BBEB74-1BFC-2088-843F-34134B1D6F49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上傳全文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81388"/>
            <a:ext cx="6648031" cy="26955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4326"/>
            <a:ext cx="7391400" cy="17621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1144"/>
            <a:ext cx="2200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2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687A65EF-AE5F-8CC5-4816-C5DD31D9928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圖片 4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BAFA50BB-B87F-E806-1451-CC0F98527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81DF0F99-A3ED-EC07-34A0-7A8025D47FF0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上傳全文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（紙本延後公開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391400" cy="1762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4093041"/>
            <a:ext cx="6877050" cy="19526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2907"/>
            <a:ext cx="2200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201492F5-6B1D-FC7E-AB85-662C6A79F90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1F0A5245-FA16-BFF6-B435-A629ED95C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7D18E48B-D03E-EA16-F1EE-BBAF001BA925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45" y="1316350"/>
            <a:ext cx="6029555" cy="504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上傳全文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（紙本延後公開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48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20541AB5-FA77-B298-89DF-A0DB9DE4385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1" name="圖片 10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0A1FDF07-403B-4DB0-556F-35C3F412B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7AA3FC0B-C3FE-35AF-8214-93027023E36C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6819"/>
            <a:ext cx="7391400" cy="1762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92" y="593287"/>
            <a:ext cx="5437616" cy="345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上傳全文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" y="3867115"/>
            <a:ext cx="5682298" cy="2304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9038"/>
            <a:ext cx="2200275" cy="60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7" y="4024663"/>
            <a:ext cx="508436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7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D173A1C1-0EF0-F6BC-AFA7-B46C35746FC2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2131DAC3-818E-1791-D45D-6FE97D78D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4FE80618-2BC4-5219-C60C-52C43A10B988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上傳全文注意事項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上傳檔案為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檔，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不接受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WORD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。（檔案中空白頁請移除）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封面月分，須等於或晚於上傳日。（一般為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辦理離校月分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，上學期為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9-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，下學期為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2-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6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若論文要申請專利須上傳「國家圖書館學位論文延後公開申請書」。（教務處表單下載→論文表格→論文格式及封面）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教授要求電子檔延後公開，無須填寫任何表單，直接於全文檔授權處設定，最多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年。（若為紙本延後才須填申請書）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鼓勵立即開放全文檔授權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（建議非強制），設定內容由著作人決定。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98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163DBCB6-26BD-E7AA-A7B2-B4E53E7BE5F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15CD4E14-F85B-486F-ED8B-403CCD87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20A57A8F-A24E-747A-8B8F-AE0A98E8F83C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2377"/>
            <a:ext cx="2295525" cy="1371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3542"/>
            <a:ext cx="10058400" cy="37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2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0B109899-15DC-A787-B7EA-A53E80E8A44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4E493BD2-EC29-E9A1-AD7C-CDF89E2F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E36FB4C-0A3F-8193-B934-B604BE49485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流程圖與注意事項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00" y="1391294"/>
            <a:ext cx="783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27B22E69-7235-D732-82C2-91871F6747B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22D323F6-7398-8DB1-DCB2-3E721237F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514518E6-670F-D720-22D8-013B85E697EB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（預覽列印）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0"/>
          <a:stretch/>
        </p:blipFill>
        <p:spPr>
          <a:xfrm>
            <a:off x="838200" y="1690688"/>
            <a:ext cx="7653946" cy="43198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0" b="30406"/>
          <a:stretch/>
        </p:blipFill>
        <p:spPr>
          <a:xfrm>
            <a:off x="789961" y="4248615"/>
            <a:ext cx="7702185" cy="17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19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7D083945-0D9E-A4FA-66C7-83293B51B01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63281E1F-CDEE-5233-AC06-2F1F2B881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A05176ED-AC4D-ABED-D159-7EBAFAACDE3C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37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8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85FA84B4-5E2A-A6D0-C828-94631B74AEB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9" name="圖片 8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5D2C6BB0-2F52-95C3-35AD-6182123C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9F29DE1-2E05-405F-D9B9-4B0804E4705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-4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031957"/>
            <a:ext cx="8467725" cy="14382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8" y="3613922"/>
            <a:ext cx="4257675" cy="12096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7" y="4957763"/>
            <a:ext cx="4257675" cy="12192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864485"/>
            <a:ext cx="2200275" cy="6096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635140"/>
            <a:ext cx="29622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73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83064EF4-0666-5CD0-C6C7-EF99C358EDE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AF75DC29-948D-490A-9ACB-AF4FAC8D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58AFC7F1-A960-7493-97F6-F8413E5F9F86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latin typeface="Comic Sans MS" panose="030F0702030302020204" pitchFamily="66" charset="0"/>
              <a:ea typeface="文鼎中粗隸" panose="02010609010101010101" pitchFamily="49" charset="-120"/>
            </a:endParaRPr>
          </a:p>
          <a:p>
            <a:endParaRPr lang="zh-TW" altLang="en-US" dirty="0">
              <a:latin typeface="Comic Sans MS" panose="030F0702030302020204" pitchFamily="66" charset="0"/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61" r="25161"/>
          <a:stretch/>
        </p:blipFill>
        <p:spPr>
          <a:xfrm>
            <a:off x="-1609492" y="1903684"/>
            <a:ext cx="10058400" cy="90190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926544"/>
            <a:ext cx="10477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3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0F832309-61D6-51DE-1C53-5963401C9971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8CB2DFD1-27B5-9EF3-8562-EF625B2B6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C10DCDCD-F7D8-FEAF-D2F6-092D638A3C5F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7073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列印及上傳授權書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8021" y="1439443"/>
            <a:ext cx="10795958" cy="49169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於預覽列印授權書有誤時，請退回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step2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上傳論文修改。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授權書列印有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張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（佛光大學學位論文授權書、國家圖書館學位論文授權書），均須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正楷親簽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，日期以民國年為主。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上傳授權書僅須上傳「佛光大學學位論文授權書」即可，無須上傳「國家圖書館學位論文授權書」。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上傳授權書格式可掃描或拍照全頁為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JPG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、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檔，務必清晰。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張正楷親簽授權書正本，應於離校時連同紙本論文繳至。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送出審核前，務必確認內容無誤，切勿頻繁點擊送出又取消，會影響個人審查進度（時間）。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845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C2A501E4-CC39-E668-4103-32985D962A7F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D971C2FF-F143-F132-8262-7BD23DC3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E802834-5BFA-A00F-41FB-553739FD0CD4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審核通過注意事項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5402" y="1522033"/>
            <a:ext cx="10721196" cy="49277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紙本印刷（請依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  <a:hlinkClick r:id="rId3"/>
              </a:rPr>
              <a:t>教務處規定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圖書館離校作業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　紙本論文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冊、親簽授權書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張。</a:t>
            </a:r>
            <a:endParaRPr lang="en-US" altLang="zh-TW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　請配合圖書館開閉館時間，若有特殊需求，請提前電聯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11803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。（學期間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09:00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至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17:00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，寒暑假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09:00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至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16:00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若有上傳「國家圖書館學位論文延後公開申請書」，正本請繳至教務處。（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者須同時並存）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746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67FC1ACA-4B8A-C851-D5D0-9092601527A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3B7AAD6E-3106-E1B4-8508-64022CD6D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8119CA08-F243-52A9-D1F6-8BBE1AABB2D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總結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80586" y="1428806"/>
            <a:ext cx="9430829" cy="5032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推薦書、審定書、電子檔</a:t>
            </a:r>
            <a:r>
              <a:rPr lang="en-US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PDF</a:t>
            </a:r>
            <a:r>
              <a:rPr lang="zh-TW" altLang="en-US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、資料登錄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，以上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4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者內容須完全一致。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目錄頁碼對應至電子檔須吻合，請特別留意。（常見問題拉時間）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浮水印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除封面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、推薦書、審定書外，每頁均有。（圖或表遮蔽視同有）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系統授權為「線上瀏覽權限」，紙本授權依「延後公開申請書」為主。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 請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核對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「博碩士論文系統上傳作業」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  <a:hlinkClick r:id="rId3"/>
              </a:rPr>
              <a:t>檢核清單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最新消息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，再送審核。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審核時程平均單篇須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分鐘，輪班人員亦各有業務，急件請提早作業。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審核排序依送件時間先後（勿請求優先權），若取消審核會重新排序。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收到退件通知，務必逐一確認，再行送出，以免耽誤自身排程。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416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D440D161-05B7-5A2B-A0AE-37C74FCAD42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1C593FEA-9B36-6F61-6C5C-A5343B80C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E420A9C-6C7F-9EB7-5892-977A9DB1CE1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再次看一下常錯的問題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1359" y="1386824"/>
            <a:ext cx="10869283" cy="4936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配合教務處規定，您上傳之論文題目，與「研究生學位考試申請」系統內不同，請確認。系統基本資料頁、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封面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、「論文指導教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授推薦書」、「論文口試委員審定書」論文題名皆須一致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有的有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-)(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若有題名有修改請亦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重新輸出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電子全文授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權書簽名上傳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「研究生學位考試申請」系統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有列組別，但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檔封面、推薦書、審定書都沒列，請一致。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有疑問可洽教務處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021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3187D7DF-1F7A-98BE-78C2-7151FE3C4907}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49C543DC-6382-77A5-825A-1D1A370A3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AFCD0D8-F094-4125-251E-B9D56108394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7053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再次看一下常錯的問題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381" y="1496093"/>
            <a:ext cx="11355238" cy="47237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系統基本資料頁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</a:t>
            </a:r>
            <a:r>
              <a:rPr lang="zh-TW" altLang="zh-TW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外文名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、指導教授外文名、口試委員外文名請參考護照上正確英文姓名填寫，姓在前、名字在後，並請大寫，例如：王小明→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WANG, XIAO-MING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“,” 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後空一格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雙指導教授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時：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個都要列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，中間用逗點分開。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口試委員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：三個委員都要寫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含指導教授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論文頁數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：以論文ＰＤＦ檔開啟時之總頁數為標準。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中、外文</a:t>
            </a:r>
            <a:r>
              <a:rPr lang="zh-TW" altLang="zh-TW" sz="2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關鍵詞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：請與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檔內文相同。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系統中外文摘要：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漏列最後一段。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782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4BA537D8-468D-87D7-1535-92347BD1C47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6F359EFA-AD3A-B071-BD34-8F79F3CB1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AF3B1B43-8B1E-2DCA-4373-BA264A1A138E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再次看一下常錯的問題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690" y="1369527"/>
            <a:ext cx="4317879" cy="5193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封面、「論文指導教授推薦書」、「論文口試委員審定書」三個系所名稱要一樣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有的有寫組別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「論文口試委員審定書」委員欄：三個委員都要簽名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含召集人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（配合教務處規定）。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「論文指導教授推薦書」、「論文口試委員審定書」大小要符合頁面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不能縮小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5994A6EE-A212-D9F0-34A7-D887FC93A1E1}"/>
              </a:ext>
            </a:extLst>
          </p:cNvPr>
          <p:cNvSpPr txBox="1"/>
          <p:nvPr/>
        </p:nvSpPr>
        <p:spPr>
          <a:xfrm>
            <a:off x="5198133" y="1375551"/>
            <a:ext cx="6639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系統目錄頁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缺圖目錄、表目錄內容。請於目次最後，將「圖目錄」、「表目錄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含內容及頁數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填入，例如：</a:t>
            </a:r>
          </a:p>
          <a:p>
            <a:pPr marL="457200" lvl="1" indent="0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I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參考文獻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圖目錄</a:t>
            </a: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  ****  000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  ****  000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表目錄</a:t>
            </a: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  ****  000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  ****  000 </a:t>
            </a:r>
          </a:p>
          <a:p>
            <a:pPr marL="457200" lvl="1" indent="0">
              <a:buNone/>
            </a:pP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系統參考文獻頁：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一個參考文獻一行，請勿自行斷行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121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B0AF9F35-7C1C-8CF6-554D-34937F82C96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4CF69564-9BB7-B075-D3F1-901E041D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731AB639-9E70-4CA5-7E75-CB9457D55DA8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流程圖與注意事項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3040" y="1483742"/>
            <a:ext cx="10565921" cy="48726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執行任何設定前，請務必預留備份。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圖書館審核為論文全文電子檔，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紙本問題請洽教務處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審核時間為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個工作天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，以上傳日隔天為第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個工作天起算，且不含假日。（四上傳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最晚一回覆、五六日上傳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最晚二回覆）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收到退件若有疑問請洽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11803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。（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勿回系統信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授權書為國家圖書館、佛光大學共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張，於辦理離校時繳交正本，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無須裝訂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於紙本。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切勿未通過審核即先行印刷。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Adobe Devanagari" panose="020405030502010202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62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98808" y="2235200"/>
            <a:ext cx="5394385" cy="2387600"/>
          </a:xfrm>
        </p:spPr>
        <p:txBody>
          <a:bodyPr anchor="ctr">
            <a:normAutofit/>
          </a:bodyPr>
          <a:lstStyle/>
          <a:p>
            <a:r>
              <a:rPr lang="zh-TW" altLang="en-US" sz="9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實機操作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926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感謝聆聽指教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祝福您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4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FC522D38-6623-40C7-5E48-986F2B1ED76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AE00CDF7-2C6C-471F-668C-DC217352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69554C3D-26CB-1292-CD5C-457A99E2A090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論文全文電子檔內容順序與注意事項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80878"/>
              </p:ext>
            </p:extLst>
          </p:nvPr>
        </p:nvGraphicFramePr>
        <p:xfrm>
          <a:off x="816706" y="1407929"/>
          <a:ext cx="10558585" cy="5084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208">
                  <a:extLst>
                    <a:ext uri="{9D8B030D-6E8A-4147-A177-3AD203B41FA5}">
                      <a16:colId xmlns="" xmlns:a16="http://schemas.microsoft.com/office/drawing/2014/main" val="2725155971"/>
                    </a:ext>
                  </a:extLst>
                </a:gridCol>
                <a:gridCol w="3516923">
                  <a:extLst>
                    <a:ext uri="{9D8B030D-6E8A-4147-A177-3AD203B41FA5}">
                      <a16:colId xmlns="" xmlns:a16="http://schemas.microsoft.com/office/drawing/2014/main" val="936132521"/>
                    </a:ext>
                  </a:extLst>
                </a:gridCol>
                <a:gridCol w="922020">
                  <a:extLst>
                    <a:ext uri="{9D8B030D-6E8A-4147-A177-3AD203B41FA5}">
                      <a16:colId xmlns="" xmlns:a16="http://schemas.microsoft.com/office/drawing/2014/main" val="292974358"/>
                    </a:ext>
                  </a:extLst>
                </a:gridCol>
                <a:gridCol w="2111717">
                  <a:extLst>
                    <a:ext uri="{9D8B030D-6E8A-4147-A177-3AD203B41FA5}">
                      <a16:colId xmlns="" xmlns:a16="http://schemas.microsoft.com/office/drawing/2014/main" val="1979882336"/>
                    </a:ext>
                  </a:extLst>
                </a:gridCol>
                <a:gridCol w="2111717">
                  <a:extLst>
                    <a:ext uri="{9D8B030D-6E8A-4147-A177-3AD203B41FA5}">
                      <a16:colId xmlns="" xmlns:a16="http://schemas.microsoft.com/office/drawing/2014/main" val="905704128"/>
                    </a:ext>
                  </a:extLst>
                </a:gridCol>
              </a:tblGrid>
              <a:tr h="33771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內容順序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說明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設定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ea typeface="文鼎中粗隸" panose="02010609010101010101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ea typeface="文鼎中粗隸" panose="0201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0018611"/>
                  </a:ext>
                </a:extLst>
              </a:tr>
              <a:tr h="337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頁碼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浮水印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保全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048718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封面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  <a:endParaRPr lang="en-US" altLang="zh-TW" sz="1400" b="1" dirty="0">
                        <a:solidFill>
                          <a:srgbClr val="FF000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須符合教務處「論文格式及封面」規定。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zh-TW" altLang="en-US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除封面、指導教授推薦書、口試委員審定書外，每頁均須有浮水印。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浮水印位置應於頁面正中央，且為文字之下。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3.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浮水印大小與顏色，依下載區提供為主，不得修改。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4.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浮水印若因圖片或表格而遮蔽，視同已設定。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可不設定。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若有設定，在「文件限制摘要」功能中，列印權限須為「允許」。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24332742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指導教授推薦書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05923631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口試委員審定書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84707458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摘要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  <a:endParaRPr lang="en-US" altLang="zh-TW" sz="1400" b="1" dirty="0">
                        <a:solidFill>
                          <a:srgbClr val="FF000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中文在前，英文在後，關鍵字置底。</a:t>
                      </a:r>
                      <a:endParaRPr lang="en-US" altLang="zh-TW" sz="1400" dirty="0"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rgbClr val="00B0F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羅馬數字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編碼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65359461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序言或誌謝辭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非必備。</a:t>
                      </a:r>
                      <a:endParaRPr lang="en-US" altLang="zh-TW" sz="1400" b="1" dirty="0">
                        <a:solidFill>
                          <a:srgbClr val="00B05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序言在前，誌謝辭在後。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98592656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目錄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62112385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圖目或表目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1.</a:t>
                      </a:r>
                      <a:r>
                        <a:rPr lang="zh-TW" altLang="en-US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非必備。</a:t>
                      </a:r>
                      <a:endParaRPr lang="en-US" altLang="zh-TW" sz="1400" b="1" dirty="0">
                        <a:solidFill>
                          <a:srgbClr val="00B05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圖目在前，表目在後。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44053331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正文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00B0F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阿拉伯</a:t>
                      </a:r>
                      <a:endParaRPr lang="en-US" altLang="zh-TW" sz="1400" b="1" dirty="0">
                        <a:solidFill>
                          <a:srgbClr val="00B0F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00B0F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數字</a:t>
                      </a:r>
                      <a:endParaRPr lang="en-US" altLang="zh-TW" sz="1400" b="1" dirty="0">
                        <a:solidFill>
                          <a:srgbClr val="00B0F0"/>
                        </a:solidFill>
                        <a:latin typeface="Adobe Devanagari" panose="02040503050201020203" pitchFamily="18" charset="0"/>
                        <a:ea typeface="華康新特明體" panose="02020909000000000000" pitchFamily="49" charset="-120"/>
                        <a:cs typeface="Adobe Devanagari" panose="02040503050201020203" pitchFamily="18" charset="0"/>
                      </a:endParaRPr>
                    </a:p>
                    <a:p>
                      <a:pPr algn="ctr"/>
                      <a:r>
                        <a:rPr lang="zh-TW" altLang="en-US" sz="1400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編碼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10648715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參考文獻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10998173"/>
                  </a:ext>
                </a:extLst>
              </a:tr>
              <a:tr h="380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附錄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solidFill>
                            <a:srgbClr val="00B050"/>
                          </a:solidFill>
                          <a:latin typeface="Adobe Devanagari" panose="02040503050201020203" pitchFamily="18" charset="0"/>
                          <a:ea typeface="華康新特明體" panose="02020909000000000000" pitchFamily="49" charset="-120"/>
                          <a:cs typeface="Adobe Devanagari" panose="02040503050201020203" pitchFamily="18" charset="0"/>
                        </a:rPr>
                        <a:t>非必備。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ea typeface="文鼎中粗隸" panose="0201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49163399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26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43094E84-8C06-DB2E-AE87-CBFD4F0F13E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圖片 6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7425B14D-A489-1185-74BE-930E04AAC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6EA8DBFB-5811-896D-C25A-EFE6162B342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615854" cy="505829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08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A140C391-13E3-6132-11D9-2C367B54AEB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圖片 5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A41D08FE-3B8B-F30D-132A-4FC149235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9A6BBE98-1F86-588A-2B76-CF45201928C6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879" y="45851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95" y="365125"/>
            <a:ext cx="3572208" cy="60650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3563144"/>
            <a:ext cx="4962525" cy="28670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61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40BEC2D4-C79A-6FED-5339-4C9D4E86B4D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F5280371-638D-9FC3-C8F4-7008DA19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26D7885E-61B2-F759-1738-554BEE677C03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536296" cy="45870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15" y="5141309"/>
            <a:ext cx="3941885" cy="113639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78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1405D206-04BA-D56A-3B94-005B2907BA6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8" name="圖片 7" descr="一張含有 藝術, 圖畫 的圖片&#10;&#10;自動產生的描述">
              <a:extLst>
                <a:ext uri="{FF2B5EF4-FFF2-40B4-BE49-F238E27FC236}">
                  <a16:creationId xmlns="" xmlns:a16="http://schemas.microsoft.com/office/drawing/2014/main" id="{5C83BDFA-9E1A-31BC-A214-EA06F0471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7584A92-9E1D-38AD-D35F-7441849D7D28}"/>
                </a:ext>
              </a:extLst>
            </p:cNvPr>
            <p:cNvSpPr/>
            <p:nvPr/>
          </p:nvSpPr>
          <p:spPr>
            <a:xfrm>
              <a:off x="632604" y="534838"/>
              <a:ext cx="11001554" cy="5745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帳號啟用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dobe Devanagari" panose="02040503050201020203" pitchFamily="18" charset="0"/>
              </a:rPr>
              <a:t>-4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dobe Devanagari" panose="020405030502010202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文鼎中粗隸" panose="02010609010101010101" pitchFamily="49" charset="-120"/>
            </a:endParaRPr>
          </a:p>
          <a:p>
            <a:endParaRPr lang="en-US" altLang="zh-TW" dirty="0">
              <a:ea typeface="文鼎中粗隸" panose="02010609010101010101" pitchFamily="49" charset="-120"/>
            </a:endParaRPr>
          </a:p>
          <a:p>
            <a:endParaRPr lang="zh-TW" altLang="en-US" dirty="0">
              <a:ea typeface="文鼎中粗隸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38825" cy="2724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4090988"/>
            <a:ext cx="7496175" cy="20859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9487-4407-4FBE-A935-942CEABC319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39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9170</TotalTime>
  <Words>1751</Words>
  <Application>Microsoft Office PowerPoint</Application>
  <PresentationFormat>寬螢幕</PresentationFormat>
  <Paragraphs>239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3" baseType="lpstr">
      <vt:lpstr>Adobe Devanagari</vt:lpstr>
      <vt:lpstr>文鼎中粗隸</vt:lpstr>
      <vt:lpstr>華康新特明體</vt:lpstr>
      <vt:lpstr>微軟正黑體</vt:lpstr>
      <vt:lpstr>新細明體</vt:lpstr>
      <vt:lpstr>標楷體</vt:lpstr>
      <vt:lpstr>Arial</vt:lpstr>
      <vt:lpstr>Calibri</vt:lpstr>
      <vt:lpstr>Calibri Light</vt:lpstr>
      <vt:lpstr>Comic Sans MS</vt:lpstr>
      <vt:lpstr>Wingdings</vt:lpstr>
      <vt:lpstr>Office 佈景主題</vt:lpstr>
      <vt:lpstr>圖書館利用講習</vt:lpstr>
      <vt:lpstr>博碩士論文系統上傳作業</vt:lpstr>
      <vt:lpstr>流程圖與注意事項-1</vt:lpstr>
      <vt:lpstr>流程圖與注意事項-2</vt:lpstr>
      <vt:lpstr>論文全文電子檔內容順序與注意事項</vt:lpstr>
      <vt:lpstr>帳號啟用-1</vt:lpstr>
      <vt:lpstr>帳號啟用-2</vt:lpstr>
      <vt:lpstr>帳號啟用-3</vt:lpstr>
      <vt:lpstr>帳號啟用-4</vt:lpstr>
      <vt:lpstr>帳號啟用-5</vt:lpstr>
      <vt:lpstr>帳號啟用注意事項</vt:lpstr>
      <vt:lpstr>資料登錄-1</vt:lpstr>
      <vt:lpstr>資料登錄-2</vt:lpstr>
      <vt:lpstr>基本資料-1</vt:lpstr>
      <vt:lpstr>基本資料-2</vt:lpstr>
      <vt:lpstr>基本資料-3</vt:lpstr>
      <vt:lpstr>中外文摘要-1</vt:lpstr>
      <vt:lpstr>中外文摘要-2</vt:lpstr>
      <vt:lpstr>目錄-1</vt:lpstr>
      <vt:lpstr>目錄-2</vt:lpstr>
      <vt:lpstr>參考文獻</vt:lpstr>
      <vt:lpstr>資料登錄注意事項-1</vt:lpstr>
      <vt:lpstr>資料登錄注意事項-2</vt:lpstr>
      <vt:lpstr>上傳全文-1</vt:lpstr>
      <vt:lpstr>上傳全文-2（紙本延後公開-1）</vt:lpstr>
      <vt:lpstr>上傳全文-2（紙本延後公開-2）</vt:lpstr>
      <vt:lpstr>上傳全文-3</vt:lpstr>
      <vt:lpstr>上傳全文注意事項</vt:lpstr>
      <vt:lpstr>列印及上傳授權書-1</vt:lpstr>
      <vt:lpstr>列印及上傳授權書-2（預覽列印）</vt:lpstr>
      <vt:lpstr>列印及上傳授權書-3</vt:lpstr>
      <vt:lpstr>列印及上傳授權書-4</vt:lpstr>
      <vt:lpstr>列印及上傳授權書-5</vt:lpstr>
      <vt:lpstr>列印及上傳授權書注意事項</vt:lpstr>
      <vt:lpstr>審核通過注意事項</vt:lpstr>
      <vt:lpstr>總結</vt:lpstr>
      <vt:lpstr>再次看一下常錯的問題….</vt:lpstr>
      <vt:lpstr>再次看一下常錯的問題….</vt:lpstr>
      <vt:lpstr>再次看一下常錯的問題….</vt:lpstr>
      <vt:lpstr>實機操作</vt:lpstr>
      <vt:lpstr>感謝聆聽指教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圖書館利用講習</dc:title>
  <dc:creator>YJ</dc:creator>
  <cp:lastModifiedBy>Windows 使用者</cp:lastModifiedBy>
  <cp:revision>167</cp:revision>
  <dcterms:created xsi:type="dcterms:W3CDTF">2019-10-07T04:25:03Z</dcterms:created>
  <dcterms:modified xsi:type="dcterms:W3CDTF">2023-10-29T06:57:27Z</dcterms:modified>
</cp:coreProperties>
</file>