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709" r:id="rId6"/>
    <p:sldMasterId id="2147483744" r:id="rId7"/>
    <p:sldMasterId id="2147483752" r:id="rId8"/>
  </p:sldMasterIdLst>
  <p:notesMasterIdLst>
    <p:notesMasterId r:id="rId43"/>
  </p:notesMasterIdLst>
  <p:handoutMasterIdLst>
    <p:handoutMasterId r:id="rId44"/>
  </p:handoutMasterIdLst>
  <p:sldIdLst>
    <p:sldId id="825" r:id="rId9"/>
    <p:sldId id="565" r:id="rId10"/>
    <p:sldId id="830" r:id="rId11"/>
    <p:sldId id="566" r:id="rId12"/>
    <p:sldId id="476" r:id="rId13"/>
    <p:sldId id="11088078" r:id="rId14"/>
    <p:sldId id="543" r:id="rId15"/>
    <p:sldId id="828" r:id="rId16"/>
    <p:sldId id="829" r:id="rId17"/>
    <p:sldId id="826" r:id="rId18"/>
    <p:sldId id="827" r:id="rId19"/>
    <p:sldId id="634" r:id="rId20"/>
    <p:sldId id="635" r:id="rId21"/>
    <p:sldId id="636" r:id="rId22"/>
    <p:sldId id="812" r:id="rId23"/>
    <p:sldId id="813" r:id="rId24"/>
    <p:sldId id="814" r:id="rId25"/>
    <p:sldId id="627" r:id="rId26"/>
    <p:sldId id="807" r:id="rId27"/>
    <p:sldId id="645" r:id="rId28"/>
    <p:sldId id="628" r:id="rId29"/>
    <p:sldId id="816" r:id="rId30"/>
    <p:sldId id="268" r:id="rId31"/>
    <p:sldId id="269" r:id="rId32"/>
    <p:sldId id="270" r:id="rId33"/>
    <p:sldId id="272" r:id="rId34"/>
    <p:sldId id="273" r:id="rId35"/>
    <p:sldId id="274" r:id="rId36"/>
    <p:sldId id="820" r:id="rId37"/>
    <p:sldId id="821" r:id="rId38"/>
    <p:sldId id="822" r:id="rId39"/>
    <p:sldId id="823" r:id="rId40"/>
    <p:sldId id="824" r:id="rId41"/>
    <p:sldId id="286" r:id="rId42"/>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5C56E1E-2EB6-4637-922D-E59F5318492C}">
          <p14:sldIdLst>
            <p14:sldId id="825"/>
            <p14:sldId id="565"/>
            <p14:sldId id="830"/>
            <p14:sldId id="566"/>
            <p14:sldId id="476"/>
            <p14:sldId id="11088078"/>
            <p14:sldId id="543"/>
          </p14:sldIdLst>
        </p14:section>
        <p14:section name="Journals Platform" id="{AC6AFD13-AB37-4994-A356-330236846023}">
          <p14:sldIdLst>
            <p14:sldId id="828"/>
            <p14:sldId id="829"/>
            <p14:sldId id="826"/>
            <p14:sldId id="827"/>
            <p14:sldId id="634"/>
            <p14:sldId id="635"/>
            <p14:sldId id="636"/>
            <p14:sldId id="812"/>
            <p14:sldId id="813"/>
            <p14:sldId id="814"/>
            <p14:sldId id="627"/>
            <p14:sldId id="807"/>
            <p14:sldId id="645"/>
            <p14:sldId id="628"/>
          </p14:sldIdLst>
        </p14:section>
        <p14:section name="SDGO" id="{27E25881-9333-46FA-90B2-AF89BD5E9150}">
          <p14:sldIdLst>
            <p14:sldId id="816"/>
            <p14:sldId id="268"/>
            <p14:sldId id="269"/>
            <p14:sldId id="270"/>
            <p14:sldId id="272"/>
            <p14:sldId id="273"/>
            <p14:sldId id="274"/>
          </p14:sldIdLst>
        </p14:section>
        <p14:section name="E-Book" id="{726545C1-C0B6-4356-B303-96A5D69E41C2}">
          <p14:sldIdLst>
            <p14:sldId id="820"/>
            <p14:sldId id="821"/>
            <p14:sldId id="822"/>
            <p14:sldId id="823"/>
            <p14:sldId id="824"/>
          </p14:sldIdLst>
        </p14:section>
        <p14:section name="Contact Us" id="{93A87078-CF2B-4533-8327-7AFBFB52ADCA}">
          <p14:sldIdLst>
            <p14:sldId id="2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dner, Victoria" initials="GV" lastIdx="6" clrIdx="0"/>
  <p:cmAuthor id="1" name="Tellis, Raymond" initials="TR" lastIdx="1" clrIdx="1"/>
  <p:cmAuthor id="2" name="Devine, Elaine" initials="ED" lastIdx="1" clrIdx="2"/>
  <p:cmAuthor id="3" name="Foo, Brenda" initials="FB" lastIdx="3" clrIdx="3">
    <p:extLst>
      <p:ext uri="{19B8F6BF-5375-455C-9EA6-DF929625EA0E}">
        <p15:presenceInfo xmlns:p15="http://schemas.microsoft.com/office/powerpoint/2012/main" userId="S::Brenda.Foo@informa.com::ca1d8932-9254-4477-a41b-4fbc4f774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0E5"/>
    <a:srgbClr val="0066FF"/>
    <a:srgbClr val="003399"/>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B945A-10C1-49A6-997B-CF00A0883CD5}" v="9" dt="2023-10-11T01:35:15.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4016" autoAdjust="0"/>
  </p:normalViewPr>
  <p:slideViewPr>
    <p:cSldViewPr>
      <p:cViewPr varScale="1">
        <p:scale>
          <a:sx n="61" d="100"/>
          <a:sy n="61" d="100"/>
        </p:scale>
        <p:origin x="258" y="11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36754F3A-3944-4813-B1D3-144FFB591947}" type="datetimeFigureOut">
              <a:rPr lang="en-GB" smtClean="0"/>
              <a:t>30/10/2023</a:t>
            </a:fld>
            <a:endParaRPr lang="en-GB" dirty="0"/>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3ACFC28-E395-4430-A28C-5B70E78572CC}" type="slidenum">
              <a:rPr lang="en-GB" smtClean="0"/>
              <a:t>‹#›</a:t>
            </a:fld>
            <a:endParaRPr lang="en-GB" dirty="0"/>
          </a:p>
        </p:txBody>
      </p:sp>
    </p:spTree>
    <p:extLst>
      <p:ext uri="{BB962C8B-B14F-4D97-AF65-F5344CB8AC3E}">
        <p14:creationId xmlns:p14="http://schemas.microsoft.com/office/powerpoint/2010/main" val="1815159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EA39FE8F-1E6E-44DD-9CB6-E399E7D94EA8}" type="datetimeFigureOut">
              <a:rPr lang="en-GB" smtClean="0"/>
              <a:t>30/10/2023</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1761A68F-A5DD-4341-A324-F6791432552F}" type="slidenum">
              <a:rPr lang="en-GB" smtClean="0"/>
              <a:t>‹#›</a:t>
            </a:fld>
            <a:endParaRPr lang="en-GB" dirty="0"/>
          </a:p>
        </p:txBody>
      </p:sp>
    </p:spTree>
    <p:extLst>
      <p:ext uri="{BB962C8B-B14F-4D97-AF65-F5344CB8AC3E}">
        <p14:creationId xmlns:p14="http://schemas.microsoft.com/office/powerpoint/2010/main" val="247462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1A68F-A5DD-4341-A324-F6791432552F}" type="slidenum">
              <a:rPr lang="en-GB" smtClean="0"/>
              <a:t>1</a:t>
            </a:fld>
            <a:endParaRPr lang="en-GB" dirty="0"/>
          </a:p>
        </p:txBody>
      </p:sp>
    </p:spTree>
    <p:extLst>
      <p:ext uri="{BB962C8B-B14F-4D97-AF65-F5344CB8AC3E}">
        <p14:creationId xmlns:p14="http://schemas.microsoft.com/office/powerpoint/2010/main" val="183030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761A68F-A5DD-4341-A324-F6791432552F}" type="slidenum">
              <a:rPr lang="en-GB" smtClean="0"/>
              <a:t>10</a:t>
            </a:fld>
            <a:endParaRPr lang="en-GB" dirty="0"/>
          </a:p>
        </p:txBody>
      </p:sp>
    </p:spTree>
    <p:extLst>
      <p:ext uri="{BB962C8B-B14F-4D97-AF65-F5344CB8AC3E}">
        <p14:creationId xmlns:p14="http://schemas.microsoft.com/office/powerpoint/2010/main" val="3116872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761A68F-A5DD-4341-A324-F6791432552F}" type="slidenum">
              <a:rPr lang="en-GB" smtClean="0"/>
              <a:t>11</a:t>
            </a:fld>
            <a:endParaRPr lang="en-GB" dirty="0"/>
          </a:p>
        </p:txBody>
      </p:sp>
    </p:spTree>
    <p:extLst>
      <p:ext uri="{BB962C8B-B14F-4D97-AF65-F5344CB8AC3E}">
        <p14:creationId xmlns:p14="http://schemas.microsoft.com/office/powerpoint/2010/main" val="2185994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algn="l"/>
            <a:r>
              <a:rPr lang="zh-TW" altLang="en-US" dirty="0"/>
              <a:t>按主題瀏覽期刊，只需在主頁上點擊您感興趣的領域。 在這裡，您可以瀏覽文章和期刊，並應用篩選功能來縮小檢索範圍。</a:t>
            </a:r>
            <a:endParaRPr lang="en-US"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12</a:t>
            </a:fld>
            <a:endParaRPr lang="en-US"/>
          </a:p>
        </p:txBody>
      </p:sp>
    </p:spTree>
    <p:extLst>
      <p:ext uri="{BB962C8B-B14F-4D97-AF65-F5344CB8AC3E}">
        <p14:creationId xmlns:p14="http://schemas.microsoft.com/office/powerpoint/2010/main" val="633311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algn="l"/>
            <a:r>
              <a:rPr lang="zh-TW" altLang="en-US" dirty="0"/>
              <a:t>在首頁中央的檢索欄允許您通過關鍵字、作者、</a:t>
            </a:r>
            <a:r>
              <a:rPr lang="en-US" dirty="0"/>
              <a:t>DOI</a:t>
            </a:r>
            <a:r>
              <a:rPr lang="zh-TW" altLang="en-US" dirty="0"/>
              <a:t>、文章標題、期刊標題等方式快速檢索整個網站。</a:t>
            </a:r>
            <a:endParaRPr lang="en-US" dirty="0"/>
          </a:p>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13</a:t>
            </a:fld>
            <a:endParaRPr lang="en-US"/>
          </a:p>
        </p:txBody>
      </p:sp>
    </p:spTree>
    <p:extLst>
      <p:ext uri="{BB962C8B-B14F-4D97-AF65-F5344CB8AC3E}">
        <p14:creationId xmlns:p14="http://schemas.microsoft.com/office/powerpoint/2010/main" val="262306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algn="l"/>
            <a:r>
              <a:rPr lang="zh-TW" altLang="en-US" dirty="0"/>
              <a:t>然後，您可以透過左側應用篩選功能（例如學科主題，期刊名稱或出版日期）來優化檢索。 您還可以按您有訪問權的文章進行篩選。</a:t>
            </a:r>
            <a:endParaRPr lang="en-US"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14</a:t>
            </a:fld>
            <a:endParaRPr lang="en-US"/>
          </a:p>
        </p:txBody>
      </p:sp>
    </p:spTree>
    <p:extLst>
      <p:ext uri="{BB962C8B-B14F-4D97-AF65-F5344CB8AC3E}">
        <p14:creationId xmlns:p14="http://schemas.microsoft.com/office/powerpoint/2010/main" val="93407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61A68F-A5DD-4341-A324-F6791432552F}" type="slidenum">
              <a:rPr lang="en-GB" smtClean="0"/>
              <a:t>15</a:t>
            </a:fld>
            <a:endParaRPr lang="en-GB" dirty="0"/>
          </a:p>
        </p:txBody>
      </p:sp>
    </p:spTree>
    <p:extLst>
      <p:ext uri="{BB962C8B-B14F-4D97-AF65-F5344CB8AC3E}">
        <p14:creationId xmlns:p14="http://schemas.microsoft.com/office/powerpoint/2010/main" val="148132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dirty="0"/>
              <a:t>點擊 藍色 </a:t>
            </a:r>
            <a:r>
              <a:rPr lang="en-US" dirty="0"/>
              <a:t>”Metrics” </a:t>
            </a:r>
            <a:r>
              <a:rPr lang="zh-TW" altLang="en-US" dirty="0"/>
              <a:t>按鈕將顯示該文章的完整指標。</a:t>
            </a:r>
            <a:r>
              <a:rPr lang="en-GB" altLang="zh-TW" dirty="0"/>
              <a:t/>
            </a:r>
            <a:br>
              <a:rPr lang="en-GB" altLang="zh-TW" dirty="0"/>
            </a:br>
            <a:r>
              <a:rPr lang="zh-TW" altLang="en-US" sz="1100" dirty="0"/>
              <a:t>* </a:t>
            </a:r>
            <a:r>
              <a:rPr lang="en-US" altLang="zh-TW" sz="1100" dirty="0" err="1"/>
              <a:t>Altmetric</a:t>
            </a:r>
            <a:r>
              <a:rPr lang="zh-TW" altLang="en-US" sz="1100" dirty="0"/>
              <a:t>顯示媒體中提及該文章的次數。</a:t>
            </a:r>
            <a:endParaRPr lang="en-US" sz="1100" b="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22093144-37AF-41A2-973E-04DB3CAFEEDE}" type="slidenum">
              <a:rPr lang="en-GB" smtClean="0"/>
              <a:pPr/>
              <a:t>18</a:t>
            </a:fld>
            <a:endParaRPr lang="en-GB" dirty="0"/>
          </a:p>
        </p:txBody>
      </p:sp>
    </p:spTree>
    <p:extLst>
      <p:ext uri="{BB962C8B-B14F-4D97-AF65-F5344CB8AC3E}">
        <p14:creationId xmlns:p14="http://schemas.microsoft.com/office/powerpoint/2010/main" val="1328828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normAutofit/>
          </a:bodyPr>
          <a:lstStyle/>
          <a:p>
            <a:pPr algn="l"/>
            <a:r>
              <a:rPr lang="zh-TW" altLang="en-US" dirty="0"/>
              <a:t>如果您的機構已訂閱該期刊，您可以直接點擊綠色 </a:t>
            </a:r>
            <a:r>
              <a:rPr lang="en-US" dirty="0"/>
              <a:t>”PDF” </a:t>
            </a:r>
            <a:r>
              <a:rPr lang="zh-TW" altLang="en-US" dirty="0"/>
              <a:t>按鈕下載該篇全文檔案。</a:t>
            </a:r>
            <a:endParaRPr lang="en-US" dirty="0"/>
          </a:p>
        </p:txBody>
      </p:sp>
      <p:sp>
        <p:nvSpPr>
          <p:cNvPr id="4" name="Slide Number Placeholder 3"/>
          <p:cNvSpPr>
            <a:spLocks noGrp="1"/>
          </p:cNvSpPr>
          <p:nvPr>
            <p:ph type="sldNum" sz="quarter" idx="10"/>
          </p:nvPr>
        </p:nvSpPr>
        <p:spPr/>
        <p:txBody>
          <a:bodyPr/>
          <a:lstStyle/>
          <a:p>
            <a:fld id="{22093144-37AF-41A2-973E-04DB3CAFEEDE}" type="slidenum">
              <a:rPr lang="en-GB" smtClean="0"/>
              <a:pPr/>
              <a:t>20</a:t>
            </a:fld>
            <a:endParaRPr lang="en-GB" dirty="0"/>
          </a:p>
        </p:txBody>
      </p:sp>
    </p:spTree>
    <p:extLst>
      <p:ext uri="{BB962C8B-B14F-4D97-AF65-F5344CB8AC3E}">
        <p14:creationId xmlns:p14="http://schemas.microsoft.com/office/powerpoint/2010/main" val="1515289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normAutofit/>
          </a:bodyPr>
          <a:lstStyle/>
          <a:p>
            <a:r>
              <a:rPr lang="zh-TW" altLang="en-US" dirty="0"/>
              <a:t>要取得引用的副本，請點擊“</a:t>
            </a:r>
            <a:r>
              <a:rPr lang="en-US" dirty="0"/>
              <a:t>Download citation</a:t>
            </a:r>
            <a:r>
              <a:rPr lang="zh-TW" altLang="en-US" dirty="0"/>
              <a:t>”，然後按照說明進行操作。</a:t>
            </a:r>
            <a:endParaRPr lang="en-US" dirty="0"/>
          </a:p>
        </p:txBody>
      </p:sp>
      <p:sp>
        <p:nvSpPr>
          <p:cNvPr id="4" name="Slide Number Placeholder 3"/>
          <p:cNvSpPr>
            <a:spLocks noGrp="1"/>
          </p:cNvSpPr>
          <p:nvPr>
            <p:ph type="sldNum" sz="quarter" idx="10"/>
          </p:nvPr>
        </p:nvSpPr>
        <p:spPr/>
        <p:txBody>
          <a:bodyPr/>
          <a:lstStyle/>
          <a:p>
            <a:fld id="{22093144-37AF-41A2-973E-04DB3CAFEEDE}" type="slidenum">
              <a:rPr lang="en-GB" smtClean="0"/>
              <a:pPr/>
              <a:t>21</a:t>
            </a:fld>
            <a:endParaRPr lang="en-GB" dirty="0"/>
          </a:p>
        </p:txBody>
      </p:sp>
    </p:spTree>
    <p:extLst>
      <p:ext uri="{BB962C8B-B14F-4D97-AF65-F5344CB8AC3E}">
        <p14:creationId xmlns:p14="http://schemas.microsoft.com/office/powerpoint/2010/main" val="4187740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96% 的應屆畢業生希望在其職業生涯中以某種方式參與可持續發展，70% 的受訪者認為他們的大學課程應涵蓋可持續發展（OIKOS 對全球 1,800 名大學生的調查，2016 年）</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Arial" panose="020B0604020202020204" pitchFamily="34" charset="0"/>
            </a:endParaRPr>
          </a:p>
          <a:p>
            <a:pPr algn="l"/>
            <a:r>
              <a:rPr lang="en-US" altLang="zh-TW" b="0" i="0" dirty="0">
                <a:solidFill>
                  <a:srgbClr val="202124"/>
                </a:solidFill>
                <a:effectLst/>
                <a:latin typeface="arial" panose="020B0604020202020204" pitchFamily="34" charset="0"/>
              </a:rPr>
              <a:t>SDGO </a:t>
            </a:r>
            <a:r>
              <a:rPr lang="zh-TW" altLang="en-US" b="0" i="0" dirty="0">
                <a:solidFill>
                  <a:srgbClr val="202124"/>
                </a:solidFill>
                <a:effectLst/>
                <a:latin typeface="arial" panose="020B0604020202020204" pitchFamily="34" charset="0"/>
              </a:rPr>
              <a:t>是一個廣泛的跨學科內容的大型存儲庫，可以使從土木工程到經濟學再到人文學科的廣泛院係受益。</a:t>
            </a:r>
            <a:r>
              <a:rPr lang="en-US" altLang="zh-TW" b="0" i="0" dirty="0">
                <a:solidFill>
                  <a:srgbClr val="202124"/>
                </a:solidFill>
                <a:effectLst/>
                <a:latin typeface="arial" panose="020B0604020202020204" pitchFamily="34" charset="0"/>
              </a:rPr>
              <a:t>• </a:t>
            </a:r>
            <a:r>
              <a:rPr lang="zh-TW" altLang="en-US" b="0" i="0" dirty="0">
                <a:solidFill>
                  <a:srgbClr val="202124"/>
                </a:solidFill>
                <a:effectLst/>
                <a:latin typeface="arial" panose="020B0604020202020204" pitchFamily="34" charset="0"/>
              </a:rPr>
              <a:t>以及購買整個館藏 </a:t>
            </a:r>
            <a:r>
              <a:rPr lang="en-US" altLang="zh-TW" b="0" i="0" dirty="0">
                <a:solidFill>
                  <a:srgbClr val="202124"/>
                </a:solidFill>
                <a:effectLst/>
                <a:latin typeface="arial" panose="020B0604020202020204" pitchFamily="34" charset="0"/>
              </a:rPr>
              <a:t>- </a:t>
            </a:r>
            <a:r>
              <a:rPr lang="zh-TW" altLang="en-US" b="0" i="0" dirty="0">
                <a:solidFill>
                  <a:srgbClr val="202124"/>
                </a:solidFill>
                <a:effectLst/>
                <a:latin typeface="arial" panose="020B0604020202020204" pitchFamily="34" charset="0"/>
              </a:rPr>
              <a:t>讓您能夠滿足教學和研究的需求廣泛的部門和院系</a:t>
            </a:r>
            <a:r>
              <a:rPr lang="en-US" altLang="zh-TW" b="0" i="0" dirty="0">
                <a:solidFill>
                  <a:srgbClr val="202124"/>
                </a:solidFill>
                <a:effectLst/>
                <a:latin typeface="arial" panose="020B0604020202020204" pitchFamily="34" charset="0"/>
              </a:rPr>
              <a:t>——</a:t>
            </a:r>
            <a:r>
              <a:rPr lang="zh-TW" altLang="en-US" b="0" i="0" dirty="0">
                <a:solidFill>
                  <a:srgbClr val="202124"/>
                </a:solidFill>
                <a:effectLst/>
                <a:latin typeface="arial" panose="020B0604020202020204" pitchFamily="34" charset="0"/>
              </a:rPr>
              <a:t>您還可以根據個人目標創建自己的包，允許您購買與特定院系或課程相關的內容。</a:t>
            </a:r>
          </a:p>
        </p:txBody>
      </p:sp>
      <p:sp>
        <p:nvSpPr>
          <p:cNvPr id="4" name="Slide Number Placeholder 3"/>
          <p:cNvSpPr>
            <a:spLocks noGrp="1"/>
          </p:cNvSpPr>
          <p:nvPr>
            <p:ph type="sldNum" sz="quarter" idx="5"/>
          </p:nvPr>
        </p:nvSpPr>
        <p:spPr/>
        <p:txBody>
          <a:bodyPr/>
          <a:lstStyle/>
          <a:p>
            <a:fld id="{7DC26B0E-7497-4CF1-A364-EC11E6D7F1B9}" type="slidenum">
              <a:rPr lang="en-US" smtClean="0"/>
              <a:t>22</a:t>
            </a:fld>
            <a:endParaRPr lang="en-US"/>
          </a:p>
        </p:txBody>
      </p:sp>
    </p:spTree>
    <p:extLst>
      <p:ext uri="{BB962C8B-B14F-4D97-AF65-F5344CB8AC3E}">
        <p14:creationId xmlns:p14="http://schemas.microsoft.com/office/powerpoint/2010/main" val="47440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baseline="0" dirty="0">
              <a:solidFill>
                <a:schemeClr val="tx1"/>
              </a:solidFill>
              <a:effectLst/>
              <a:latin typeface="Times New Roman" pitchFamily="18" charset="0"/>
              <a:ea typeface="+mn-ea"/>
              <a:cs typeface="+mn-cs"/>
            </a:endParaRPr>
          </a:p>
          <a:p>
            <a:endParaRPr lang="en-US" baseline="0" dirty="0"/>
          </a:p>
          <a:p>
            <a:endParaRPr lang="en-GB" dirty="0"/>
          </a:p>
        </p:txBody>
      </p:sp>
      <p:sp>
        <p:nvSpPr>
          <p:cNvPr id="4" name="Slide Number Placeholder 3"/>
          <p:cNvSpPr>
            <a:spLocks noGrp="1"/>
          </p:cNvSpPr>
          <p:nvPr>
            <p:ph type="sldNum" sz="quarter" idx="10"/>
          </p:nvPr>
        </p:nvSpPr>
        <p:spPr/>
        <p:txBody>
          <a:bodyPr/>
          <a:lstStyle/>
          <a:p>
            <a:pPr>
              <a:defRPr/>
            </a:pPr>
            <a:fld id="{6FAECFC7-09AC-4045-9CD5-F5CA56EB1529}" type="slidenum">
              <a:rPr lang="en-GB" smtClean="0"/>
              <a:pPr>
                <a:defRPr/>
              </a:pPr>
              <a:t>2</a:t>
            </a:fld>
            <a:endParaRPr lang="en-GB"/>
          </a:p>
        </p:txBody>
      </p:sp>
    </p:spTree>
    <p:extLst>
      <p:ext uri="{BB962C8B-B14F-4D97-AF65-F5344CB8AC3E}">
        <p14:creationId xmlns:p14="http://schemas.microsoft.com/office/powerpoint/2010/main" val="3292938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憑藉我們出版的深度和廣度，</a:t>
            </a:r>
            <a:r>
              <a:rPr lang="en-US" altLang="zh-TW" b="0" i="0" dirty="0">
                <a:solidFill>
                  <a:srgbClr val="202124"/>
                </a:solidFill>
                <a:effectLst/>
                <a:latin typeface="arial" panose="020B0604020202020204" pitchFamily="34" charset="0"/>
              </a:rPr>
              <a:t>SDGO </a:t>
            </a:r>
            <a:r>
              <a:rPr lang="zh-TW" altLang="en-US" b="0" i="0" dirty="0">
                <a:solidFill>
                  <a:srgbClr val="202124"/>
                </a:solidFill>
                <a:effectLst/>
                <a:latin typeface="arial" panose="020B0604020202020204" pitchFamily="34" charset="0"/>
              </a:rPr>
              <a:t>是一個獨特的資源，其中包括我們以前出版的書籍和期刊中與可持續發展目標相關的核心內容的完全可搜索的精選集合，以及新的教學和概述材料。</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160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您可以使用 </a:t>
            </a:r>
            <a:r>
              <a:rPr lang="en-US" altLang="zh-TW" b="0" i="0" dirty="0">
                <a:solidFill>
                  <a:srgbClr val="202124"/>
                </a:solidFill>
                <a:effectLst/>
                <a:latin typeface="arial" panose="020B0604020202020204" pitchFamily="34" charset="0"/>
              </a:rPr>
              <a:t>SDG </a:t>
            </a:r>
            <a:r>
              <a:rPr lang="zh-TW" altLang="en-US" b="0" i="0" dirty="0">
                <a:solidFill>
                  <a:srgbClr val="202124"/>
                </a:solidFill>
                <a:effectLst/>
                <a:latin typeface="arial" panose="020B0604020202020204" pitchFamily="34" charset="0"/>
              </a:rPr>
              <a:t>輪來瀏覽目標。單擊一個片段可顯示與該目標相關的章節、文章和教學材料的數量。</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994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單擊目標的名稱會將您帶到目標頁面。這將允許您瀏覽與該目標相關的內容。內容分為書籍章節、期刊文章和教學材料。</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177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當您單擊一條內容進入內容頁面時，將顯示有關該內容的信息。對於書籍章節，您將在我們的電子書平台上看到它的出版印記、</a:t>
            </a:r>
            <a:r>
              <a:rPr lang="en-US" altLang="zh-TW" b="0" i="0" dirty="0">
                <a:solidFill>
                  <a:srgbClr val="202124"/>
                </a:solidFill>
                <a:effectLst/>
                <a:latin typeface="arial" panose="020B0604020202020204" pitchFamily="34" charset="0"/>
              </a:rPr>
              <a:t>ISBN</a:t>
            </a:r>
            <a:r>
              <a:rPr lang="zh-TW" altLang="en-US" b="0" i="0" dirty="0">
                <a:solidFill>
                  <a:srgbClr val="202124"/>
                </a:solidFill>
                <a:effectLst/>
                <a:latin typeface="arial" panose="020B0604020202020204" pitchFamily="34" charset="0"/>
              </a:rPr>
              <a:t>、</a:t>
            </a:r>
            <a:r>
              <a:rPr lang="en-US" altLang="zh-TW" b="0" i="0" dirty="0">
                <a:solidFill>
                  <a:srgbClr val="202124"/>
                </a:solidFill>
                <a:effectLst/>
                <a:latin typeface="arial" panose="020B0604020202020204" pitchFamily="34" charset="0"/>
              </a:rPr>
              <a:t>DOI </a:t>
            </a:r>
            <a:r>
              <a:rPr lang="zh-TW" altLang="en-US" b="0" i="0" dirty="0">
                <a:solidFill>
                  <a:srgbClr val="202124"/>
                </a:solidFill>
                <a:effectLst/>
                <a:latin typeface="arial" panose="020B0604020202020204" pitchFamily="34" charset="0"/>
              </a:rPr>
              <a:t>和頁數，以及指向整本書的鏈接。您可以下載章節 </a:t>
            </a:r>
            <a:r>
              <a:rPr lang="en-US" altLang="zh-TW" b="0" i="0" dirty="0">
                <a:solidFill>
                  <a:srgbClr val="202124"/>
                </a:solidFill>
                <a:effectLst/>
                <a:latin typeface="arial" panose="020B0604020202020204" pitchFamily="34" charset="0"/>
              </a:rPr>
              <a:t>PDF </a:t>
            </a:r>
            <a:r>
              <a:rPr lang="zh-TW" altLang="en-US" b="0" i="0" dirty="0">
                <a:solidFill>
                  <a:srgbClr val="202124"/>
                </a:solidFill>
                <a:effectLst/>
                <a:latin typeface="arial" panose="020B0604020202020204" pitchFamily="34" charset="0"/>
              </a:rPr>
              <a:t>或在瀏覽器中查看 </a:t>
            </a:r>
            <a:r>
              <a:rPr lang="en-US" altLang="zh-TW" b="0" i="0" dirty="0">
                <a:solidFill>
                  <a:srgbClr val="202124"/>
                </a:solidFill>
                <a:effectLst/>
                <a:latin typeface="arial" panose="020B0604020202020204" pitchFamily="34" charset="0"/>
              </a:rPr>
              <a:t>PDF</a:t>
            </a:r>
            <a:r>
              <a:rPr lang="zh-TW" altLang="en-US" b="0" i="0" dirty="0">
                <a:solidFill>
                  <a:srgbClr val="202124"/>
                </a:solidFill>
                <a:effectLst/>
                <a:latin typeface="arial" panose="020B0604020202020204" pitchFamily="34" charset="0"/>
              </a:rPr>
              <a:t>。</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1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搜索結果頁面上的內容再次分為書籍章節、期刊文章和教學材料。此外，您可以按印記和目標過濾內容。</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9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教學材料 </a:t>
            </a:r>
            <a:r>
              <a:rPr lang="en-US" altLang="zh-TW" b="0" i="0" dirty="0">
                <a:solidFill>
                  <a:srgbClr val="202124"/>
                </a:solidFill>
                <a:effectLst/>
                <a:latin typeface="arial" panose="020B0604020202020204" pitchFamily="34" charset="0"/>
              </a:rPr>
              <a:t>(Teaching and Learning materials) </a:t>
            </a:r>
            <a:r>
              <a:rPr lang="zh-TW" altLang="en-US" b="0" i="0" dirty="0">
                <a:solidFill>
                  <a:srgbClr val="202124"/>
                </a:solidFill>
                <a:effectLst/>
                <a:latin typeface="arial" panose="020B0604020202020204" pitchFamily="34" charset="0"/>
              </a:rPr>
              <a:t>包括可下載的內容，例如幻燈片、案例研究和課程大綱。還有一些可以在頁面上觀看的影片。</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6B0E-7497-4CF1-A364-EC11E6D7F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303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algn="l"/>
            <a:r>
              <a:rPr lang="zh-TW" altLang="en-US" dirty="0"/>
              <a:t>在首頁中央的檢索欄允許您通過關鍵字、作者、</a:t>
            </a:r>
            <a:r>
              <a:rPr lang="en-US" dirty="0"/>
              <a:t>DOI</a:t>
            </a:r>
            <a:r>
              <a:rPr lang="zh-TW" altLang="en-US" dirty="0"/>
              <a:t>、文章標題、期刊標題等方式快速檢索整個網站。</a:t>
            </a:r>
            <a:endParaRPr lang="en-US" dirty="0"/>
          </a:p>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29</a:t>
            </a:fld>
            <a:endParaRPr lang="en-US"/>
          </a:p>
        </p:txBody>
      </p:sp>
    </p:spTree>
    <p:extLst>
      <p:ext uri="{BB962C8B-B14F-4D97-AF65-F5344CB8AC3E}">
        <p14:creationId xmlns:p14="http://schemas.microsoft.com/office/powerpoint/2010/main" val="419848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pPr algn="l"/>
            <a:r>
              <a:rPr lang="zh-TW" altLang="en-US" dirty="0"/>
              <a:t>在首頁中央的檢索欄允許您通過關鍵字、作者、</a:t>
            </a:r>
            <a:r>
              <a:rPr lang="en-US" dirty="0"/>
              <a:t>DOI</a:t>
            </a:r>
            <a:r>
              <a:rPr lang="zh-TW" altLang="en-US" dirty="0"/>
              <a:t>、文章標題、期刊標題等方式快速檢索整個網站。</a:t>
            </a:r>
            <a:endParaRPr lang="en-US" dirty="0"/>
          </a:p>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30</a:t>
            </a:fld>
            <a:endParaRPr lang="en-US"/>
          </a:p>
        </p:txBody>
      </p:sp>
    </p:spTree>
    <p:extLst>
      <p:ext uri="{BB962C8B-B14F-4D97-AF65-F5344CB8AC3E}">
        <p14:creationId xmlns:p14="http://schemas.microsoft.com/office/powerpoint/2010/main" val="971713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31</a:t>
            </a:fld>
            <a:endParaRPr lang="en-US"/>
          </a:p>
        </p:txBody>
      </p:sp>
    </p:spTree>
    <p:extLst>
      <p:ext uri="{BB962C8B-B14F-4D97-AF65-F5344CB8AC3E}">
        <p14:creationId xmlns:p14="http://schemas.microsoft.com/office/powerpoint/2010/main" val="1102748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32</a:t>
            </a:fld>
            <a:endParaRPr lang="en-US"/>
          </a:p>
        </p:txBody>
      </p:sp>
    </p:spTree>
    <p:extLst>
      <p:ext uri="{BB962C8B-B14F-4D97-AF65-F5344CB8AC3E}">
        <p14:creationId xmlns:p14="http://schemas.microsoft.com/office/powerpoint/2010/main" val="326721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dirty="0"/>
              <a:t>T&amp;F 是 Informa Group 的學術出版部門</a:t>
            </a:r>
            <a:endParaRPr lang="en-US" altLang="zh-TW" dirty="0"/>
          </a:p>
          <a:p>
            <a:endParaRPr lang="en-US" sz="1200" b="0" i="0" kern="1200" dirty="0">
              <a:solidFill>
                <a:schemeClr val="tx1"/>
              </a:solidFill>
              <a:effectLst/>
              <a:latin typeface="Times New Roman" pitchFamily="18" charset="0"/>
              <a:ea typeface="+mn-ea"/>
              <a:cs typeface="+mn-cs"/>
            </a:endParaRPr>
          </a:p>
          <a:p>
            <a:r>
              <a:rPr lang="zh-TW" dirty="0"/>
              <a:t>Taylor &amp; Francis Group 是 Informa PLC 的一部分，該公司位於知識和信息經濟的核心。它是世界領先的商業智能、學術出版、知識和活動企業之一。它在全球擁有 6,500 多名員工，業務遍及所有主要地區，包括北美、南美、亞洲、歐洲、中東和非洲。</a:t>
            </a:r>
            <a:endParaRPr lang="en-US" altLang="zh-TW" dirty="0"/>
          </a:p>
        </p:txBody>
      </p:sp>
      <p:sp>
        <p:nvSpPr>
          <p:cNvPr id="4" name="Slide Number Placeholder 3"/>
          <p:cNvSpPr>
            <a:spLocks noGrp="1"/>
          </p:cNvSpPr>
          <p:nvPr>
            <p:ph type="sldNum" sz="quarter" idx="10"/>
          </p:nvPr>
        </p:nvSpPr>
        <p:spPr/>
        <p:txBody>
          <a:bodyPr/>
          <a:lstStyle/>
          <a:p>
            <a:pPr>
              <a:defRPr/>
            </a:pPr>
            <a:fld id="{6FAECFC7-09AC-4045-9CD5-F5CA56EB1529}" type="slidenum">
              <a:rPr lang="en-GB" smtClean="0"/>
              <a:pPr>
                <a:defRPr/>
              </a:pPr>
              <a:t>3</a:t>
            </a:fld>
            <a:endParaRPr lang="en-GB"/>
          </a:p>
        </p:txBody>
      </p:sp>
    </p:spTree>
    <p:extLst>
      <p:ext uri="{BB962C8B-B14F-4D97-AF65-F5344CB8AC3E}">
        <p14:creationId xmlns:p14="http://schemas.microsoft.com/office/powerpoint/2010/main" val="1555236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16700" cy="37226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36C045-9F61-4B8C-9E21-0B0AB610DD83}" type="slidenum">
              <a:rPr lang="en-US" smtClean="0"/>
              <a:pPr/>
              <a:t>33</a:t>
            </a:fld>
            <a:endParaRPr lang="en-US"/>
          </a:p>
        </p:txBody>
      </p:sp>
    </p:spTree>
    <p:extLst>
      <p:ext uri="{BB962C8B-B14F-4D97-AF65-F5344CB8AC3E}">
        <p14:creationId xmlns:p14="http://schemas.microsoft.com/office/powerpoint/2010/main" val="3444521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謝謝關注</a:t>
            </a:r>
          </a:p>
          <a:p>
            <a:r>
              <a:rPr lang="zh-TW" altLang="en-US" b="0" i="0" dirty="0">
                <a:solidFill>
                  <a:srgbClr val="202124"/>
                </a:solidFill>
                <a:effectLst/>
                <a:latin typeface="arial" panose="020B0604020202020204" pitchFamily="34" charset="0"/>
              </a:rPr>
              <a:t/>
            </a:r>
            <a:br>
              <a:rPr lang="zh-TW" altLang="en-U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1761A68F-A5DD-4341-A324-F6791432552F}" type="slidenum">
              <a:rPr lang="en-GB" smtClean="0"/>
              <a:t>34</a:t>
            </a:fld>
            <a:endParaRPr lang="en-GB" dirty="0"/>
          </a:p>
        </p:txBody>
      </p:sp>
    </p:spTree>
    <p:extLst>
      <p:ext uri="{BB962C8B-B14F-4D97-AF65-F5344CB8AC3E}">
        <p14:creationId xmlns:p14="http://schemas.microsoft.com/office/powerpoint/2010/main" val="791564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202124"/>
                </a:solidFill>
                <a:effectLst/>
                <a:latin typeface="arial" panose="020B0604020202020204" pitchFamily="34" charset="0"/>
              </a:rPr>
              <a:t>我們在人文、社會科學、科學、技術和醫學的所有領域發表文章</a:t>
            </a:r>
            <a:endParaRPr lang="en-US" altLang="zh-TW" b="0" i="0" dirty="0">
              <a:solidFill>
                <a:srgbClr val="202124"/>
              </a:solidFill>
              <a:effectLst/>
              <a:latin typeface="arial" panose="020B0604020202020204" pitchFamily="34" charset="0"/>
            </a:endParaRPr>
          </a:p>
          <a:p>
            <a:pPr algn="l"/>
            <a:endParaRPr lang="en-US" altLang="zh-TW" b="0" i="0" dirty="0">
              <a:solidFill>
                <a:srgbClr val="202124"/>
              </a:solidFill>
              <a:effectLst/>
              <a:latin typeface="arial" panose="020B0604020202020204" pitchFamily="34" charset="0"/>
            </a:endParaRPr>
          </a:p>
          <a:p>
            <a:pPr algn="l"/>
            <a:r>
              <a:rPr lang="zh-TW" altLang="en-US" b="0" i="0" dirty="0">
                <a:solidFill>
                  <a:srgbClr val="202124"/>
                </a:solidFill>
                <a:effectLst/>
                <a:latin typeface="arial" panose="020B0604020202020204" pitchFamily="34" charset="0"/>
              </a:rPr>
              <a:t>我們已經超過 </a:t>
            </a:r>
            <a:r>
              <a:rPr lang="en-US" altLang="zh-TW" b="0" i="0" dirty="0">
                <a:solidFill>
                  <a:srgbClr val="202124"/>
                </a:solidFill>
                <a:effectLst/>
                <a:latin typeface="arial" panose="020B0604020202020204" pitchFamily="34" charset="0"/>
              </a:rPr>
              <a:t>225</a:t>
            </a:r>
            <a:r>
              <a:rPr lang="zh-TW" dirty="0"/>
              <a:t>週年</a:t>
            </a:r>
            <a:endParaRPr lang="zh-TW" altLang="en-US"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FAECFC7-09AC-4045-9CD5-F5CA56EB1529}" type="slidenum">
              <a:rPr lang="en-GB" smtClean="0"/>
              <a:pPr>
                <a:defRPr/>
              </a:pPr>
              <a:t>4</a:t>
            </a:fld>
            <a:endParaRPr lang="en-GB"/>
          </a:p>
        </p:txBody>
      </p:sp>
    </p:spTree>
    <p:extLst>
      <p:ext uri="{BB962C8B-B14F-4D97-AF65-F5344CB8AC3E}">
        <p14:creationId xmlns:p14="http://schemas.microsoft.com/office/powerpoint/2010/main" val="163277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FAECFC7-09AC-4045-9CD5-F5CA56EB1529}" type="slidenum">
              <a:rPr lang="en-GB" smtClean="0"/>
              <a:pPr>
                <a:defRPr/>
              </a:pPr>
              <a:t>5</a:t>
            </a:fld>
            <a:endParaRPr lang="en-GB"/>
          </a:p>
        </p:txBody>
      </p:sp>
    </p:spTree>
    <p:extLst>
      <p:ext uri="{BB962C8B-B14F-4D97-AF65-F5344CB8AC3E}">
        <p14:creationId xmlns:p14="http://schemas.microsoft.com/office/powerpoint/2010/main" val="777716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2F4F6-333B-4475-975F-EA4C8BA692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399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lt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2F4F6-333B-4475-975F-EA4C8BA692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12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b="0" i="0" dirty="0">
                <a:solidFill>
                  <a:srgbClr val="000000"/>
                </a:solidFill>
                <a:effectLst/>
                <a:latin typeface="Inter"/>
              </a:rPr>
              <a:t>2015</a:t>
            </a:r>
            <a:r>
              <a:rPr lang="zh-TW" altLang="en-US" b="0" i="0" dirty="0">
                <a:solidFill>
                  <a:srgbClr val="000000"/>
                </a:solidFill>
                <a:effectLst/>
                <a:latin typeface="Inter"/>
              </a:rPr>
              <a:t>年，聯合國宣布了「</a:t>
            </a:r>
            <a:r>
              <a:rPr lang="en-US" altLang="zh-TW" b="0" i="0" dirty="0">
                <a:solidFill>
                  <a:srgbClr val="000000"/>
                </a:solidFill>
                <a:effectLst/>
                <a:latin typeface="Inter"/>
              </a:rPr>
              <a:t>2030</a:t>
            </a:r>
            <a:r>
              <a:rPr lang="zh-TW" altLang="en-US" b="0" i="0" dirty="0">
                <a:solidFill>
                  <a:srgbClr val="000000"/>
                </a:solidFill>
                <a:effectLst/>
                <a:latin typeface="Inter"/>
              </a:rPr>
              <a:t>永續發展目標」（</a:t>
            </a:r>
            <a:r>
              <a:rPr lang="en-US" b="0" i="0" dirty="0">
                <a:solidFill>
                  <a:srgbClr val="000000"/>
                </a:solidFill>
                <a:effectLst/>
                <a:latin typeface="Inter"/>
              </a:rPr>
              <a:t>Sustainable Development Goals, SDGs），SDGs</a:t>
            </a:r>
            <a:r>
              <a:rPr lang="zh-TW" altLang="en-US" b="0" i="0" dirty="0">
                <a:solidFill>
                  <a:srgbClr val="000000"/>
                </a:solidFill>
                <a:effectLst/>
                <a:latin typeface="Inter"/>
              </a:rPr>
              <a:t>包含</a:t>
            </a:r>
            <a:r>
              <a:rPr lang="en-US" altLang="zh-TW" b="0" i="0" dirty="0">
                <a:solidFill>
                  <a:srgbClr val="000000"/>
                </a:solidFill>
                <a:effectLst/>
                <a:latin typeface="Inter"/>
              </a:rPr>
              <a:t>17</a:t>
            </a:r>
            <a:r>
              <a:rPr lang="zh-TW" altLang="en-US" b="0" i="0" dirty="0">
                <a:solidFill>
                  <a:srgbClr val="000000"/>
                </a:solidFill>
                <a:effectLst/>
                <a:latin typeface="Inter"/>
              </a:rPr>
              <a:t>項核心目標，其中又涵蓋了</a:t>
            </a:r>
            <a:r>
              <a:rPr lang="en-US" altLang="zh-TW" b="0" i="0" dirty="0">
                <a:solidFill>
                  <a:srgbClr val="000000"/>
                </a:solidFill>
                <a:effectLst/>
                <a:latin typeface="Inter"/>
              </a:rPr>
              <a:t>169</a:t>
            </a:r>
            <a:r>
              <a:rPr lang="zh-TW" altLang="en-US" b="0" i="0" dirty="0">
                <a:solidFill>
                  <a:srgbClr val="000000"/>
                </a:solidFill>
                <a:effectLst/>
                <a:latin typeface="Inter"/>
              </a:rPr>
              <a:t>項細項目標、</a:t>
            </a:r>
            <a:r>
              <a:rPr lang="en-US" altLang="zh-TW" b="0" i="0" dirty="0">
                <a:solidFill>
                  <a:srgbClr val="000000"/>
                </a:solidFill>
                <a:effectLst/>
                <a:latin typeface="Inter"/>
              </a:rPr>
              <a:t>230</a:t>
            </a:r>
            <a:r>
              <a:rPr lang="zh-TW" altLang="en-US" b="0" i="0" dirty="0">
                <a:solidFill>
                  <a:srgbClr val="000000"/>
                </a:solidFill>
                <a:effectLst/>
                <a:latin typeface="Inter"/>
              </a:rPr>
              <a:t>項指標，指引全球共同努力、邁向永續。</a:t>
            </a:r>
            <a:endParaRPr lang="en-US" altLang="zh-TW" b="0" i="0" dirty="0">
              <a:solidFill>
                <a:srgbClr val="000000"/>
              </a:solidFill>
              <a:effectLst/>
              <a:latin typeface="Inter"/>
            </a:endParaRPr>
          </a:p>
        </p:txBody>
      </p:sp>
      <p:sp>
        <p:nvSpPr>
          <p:cNvPr id="4" name="Slide Number Placeholder 3"/>
          <p:cNvSpPr>
            <a:spLocks noGrp="1"/>
          </p:cNvSpPr>
          <p:nvPr>
            <p:ph type="sldNum" sz="quarter" idx="5"/>
          </p:nvPr>
        </p:nvSpPr>
        <p:spPr/>
        <p:txBody>
          <a:bodyPr/>
          <a:lstStyle/>
          <a:p>
            <a:fld id="{1761A68F-A5DD-4341-A324-F6791432552F}" type="slidenum">
              <a:rPr lang="en-GB" smtClean="0"/>
              <a:t>8</a:t>
            </a:fld>
            <a:endParaRPr lang="en-GB" dirty="0"/>
          </a:p>
        </p:txBody>
      </p:sp>
    </p:spTree>
    <p:extLst>
      <p:ext uri="{BB962C8B-B14F-4D97-AF65-F5344CB8AC3E}">
        <p14:creationId xmlns:p14="http://schemas.microsoft.com/office/powerpoint/2010/main" val="3112876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761A68F-A5DD-4341-A324-F6791432552F}" type="slidenum">
              <a:rPr lang="en-GB" smtClean="0"/>
              <a:t>9</a:t>
            </a:fld>
            <a:endParaRPr lang="en-GB" dirty="0"/>
          </a:p>
        </p:txBody>
      </p:sp>
    </p:spTree>
    <p:extLst>
      <p:ext uri="{BB962C8B-B14F-4D97-AF65-F5344CB8AC3E}">
        <p14:creationId xmlns:p14="http://schemas.microsoft.com/office/powerpoint/2010/main" val="1190351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2674" name="Rectangle 2"/>
          <p:cNvSpPr>
            <a:spLocks noGrp="1" noChangeArrowheads="1"/>
          </p:cNvSpPr>
          <p:nvPr>
            <p:ph type="ctrTitle"/>
          </p:nvPr>
        </p:nvSpPr>
        <p:spPr>
          <a:xfrm>
            <a:off x="1422400" y="1773238"/>
            <a:ext cx="9855200" cy="1655762"/>
          </a:xfrm>
        </p:spPr>
        <p:txBody>
          <a:bodyPr/>
          <a:lstStyle>
            <a:lvl1pPr>
              <a:defRPr/>
            </a:lvl1pPr>
          </a:lstStyle>
          <a:p>
            <a:r>
              <a:rPr lang="en-US"/>
              <a:t>Click to edit Master title style</a:t>
            </a:r>
          </a:p>
        </p:txBody>
      </p:sp>
      <p:sp>
        <p:nvSpPr>
          <p:cNvPr id="412675" name="Rectangle 3"/>
          <p:cNvSpPr>
            <a:spLocks noGrp="1" noChangeArrowheads="1"/>
          </p:cNvSpPr>
          <p:nvPr>
            <p:ph type="subTitle" idx="1"/>
          </p:nvPr>
        </p:nvSpPr>
        <p:spPr>
          <a:xfrm>
            <a:off x="2074333" y="3886200"/>
            <a:ext cx="8534400" cy="1752600"/>
          </a:xfrm>
        </p:spPr>
        <p:txBody>
          <a:bodyPr/>
          <a:lstStyle>
            <a:lvl1pPr marL="0" indent="0" algn="ctr">
              <a:buFontTx/>
              <a:buNone/>
              <a:defRPr>
                <a:solidFill>
                  <a:srgbClr val="003399"/>
                </a:solidFill>
              </a:defRPr>
            </a:lvl1pPr>
          </a:lstStyle>
          <a:p>
            <a:r>
              <a:rPr lang="en-US"/>
              <a:t>Click to edit Master subtitle style</a:t>
            </a:r>
          </a:p>
        </p:txBody>
      </p:sp>
      <p:sp>
        <p:nvSpPr>
          <p:cNvPr id="412679" name="Rectangle 7"/>
          <p:cNvSpPr>
            <a:spLocks noGrp="1" noChangeArrowheads="1"/>
          </p:cNvSpPr>
          <p:nvPr>
            <p:ph type="sldNum" sz="quarter" idx="4"/>
          </p:nvPr>
        </p:nvSpPr>
        <p:spPr/>
        <p:txBody>
          <a:bodyPr/>
          <a:lstStyle>
            <a:lvl1pPr>
              <a:defRPr/>
            </a:lvl1pPr>
          </a:lstStyle>
          <a:p>
            <a:fld id="{3F794DB5-183D-42C3-88A6-C5ECD1C1BB4B}" type="slidenum">
              <a:rPr lang="en-US"/>
              <a:pPr/>
              <a:t>‹#›</a:t>
            </a:fld>
            <a:endParaRPr lang="en-US" dirty="0"/>
          </a:p>
        </p:txBody>
      </p:sp>
      <p:sp>
        <p:nvSpPr>
          <p:cNvPr id="8" name="Footer Placeholder 7"/>
          <p:cNvSpPr>
            <a:spLocks noGrp="1"/>
          </p:cNvSpPr>
          <p:nvPr>
            <p:ph type="ftr" sz="quarter" idx="10"/>
          </p:nvPr>
        </p:nvSpPr>
        <p:spPr>
          <a:xfrm>
            <a:off x="4095736" y="6572277"/>
            <a:ext cx="3860800" cy="180975"/>
          </a:xfrm>
        </p:spPr>
        <p:txBody>
          <a:bodyPr/>
          <a:lstStyle/>
          <a:p>
            <a:endParaRPr lang="en-US" dirty="0"/>
          </a:p>
        </p:txBody>
      </p:sp>
      <p:pic>
        <p:nvPicPr>
          <p:cNvPr id="10" name="Picture 5"/>
          <p:cNvPicPr>
            <a:picLocks noChangeAspect="1" noChangeArrowheads="1"/>
          </p:cNvPicPr>
          <p:nvPr userDrawn="1"/>
        </p:nvPicPr>
        <p:blipFill>
          <a:blip r:embed="rId2" cstate="print"/>
          <a:srcRect/>
          <a:stretch>
            <a:fillRect/>
          </a:stretch>
        </p:blipFill>
        <p:spPr bwMode="auto">
          <a:xfrm>
            <a:off x="53975" y="2852738"/>
            <a:ext cx="781050" cy="3860800"/>
          </a:xfrm>
          <a:prstGeom prst="rect">
            <a:avLst/>
          </a:prstGeom>
          <a:noFill/>
          <a:ln w="9525">
            <a:noFill/>
            <a:miter lim="800000"/>
            <a:headEnd/>
            <a:tailEnd/>
          </a:ln>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3738" y="0"/>
            <a:ext cx="1365622" cy="1445026"/>
          </a:xfrm>
          <a:prstGeom prst="rect">
            <a:avLst/>
          </a:prstGeom>
        </p:spPr>
      </p:pic>
    </p:spTree>
    <p:extLst>
      <p:ext uri="{BB962C8B-B14F-4D97-AF65-F5344CB8AC3E}">
        <p14:creationId xmlns:p14="http://schemas.microsoft.com/office/powerpoint/2010/main" val="2822438702"/>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23987724-5C7E-47D6-9F60-FEEEDAAF39B2}" type="slidenum">
              <a:rPr lang="en-US"/>
              <a:pPr/>
              <a:t>‹#›</a:t>
            </a:fld>
            <a:endParaRPr lang="en-US" dirty="0"/>
          </a:p>
        </p:txBody>
      </p:sp>
    </p:spTree>
    <p:extLst>
      <p:ext uri="{BB962C8B-B14F-4D97-AF65-F5344CB8AC3E}">
        <p14:creationId xmlns:p14="http://schemas.microsoft.com/office/powerpoint/2010/main" val="1576630501"/>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60000" y="1800000"/>
            <a:ext cx="10272000" cy="4392000"/>
          </a:xfrm>
        </p:spPr>
        <p:txBody>
          <a:bodyPr/>
          <a:lstStyle>
            <a:lvl1pPr>
              <a:spcBef>
                <a:spcPts val="0"/>
              </a:spcBef>
              <a:spcAft>
                <a:spcPts val="1200"/>
              </a:spcAft>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7"/>
          <p:cNvSpPr>
            <a:spLocks noGrp="1" noChangeArrowheads="1"/>
          </p:cNvSpPr>
          <p:nvPr>
            <p:ph type="title"/>
          </p:nvPr>
        </p:nvSpPr>
        <p:spPr bwMode="auto">
          <a:xfrm>
            <a:off x="960000" y="792000"/>
            <a:ext cx="10272000" cy="5397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p>
            <a:pPr lvl="0"/>
            <a:r>
              <a:rPr lang="en-US" altLang="ja-JP"/>
              <a:t>Click to edit Master title style</a:t>
            </a:r>
          </a:p>
        </p:txBody>
      </p:sp>
    </p:spTree>
    <p:extLst>
      <p:ext uri="{BB962C8B-B14F-4D97-AF65-F5344CB8AC3E}">
        <p14:creationId xmlns:p14="http://schemas.microsoft.com/office/powerpoint/2010/main" val="31476379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F75BFF-894A-431D-9BF0-E969BE5B9720}"/>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6" name="Footer Placeholder 5">
            <a:extLst>
              <a:ext uri="{FF2B5EF4-FFF2-40B4-BE49-F238E27FC236}">
                <a16:creationId xmlns:a16="http://schemas.microsoft.com/office/drawing/2014/main" id="{9162EC67-9E89-4D90-A452-ED3C6E045956}"/>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AAA71-799E-47D8-B68E-E7FFA1385C0F}"/>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
        <p:nvSpPr>
          <p:cNvPr id="8" name="Title 1">
            <a:extLst>
              <a:ext uri="{FF2B5EF4-FFF2-40B4-BE49-F238E27FC236}">
                <a16:creationId xmlns:a16="http://schemas.microsoft.com/office/drawing/2014/main" id="{98974D79-9FD7-4588-8D9B-32A70DB7122A}"/>
              </a:ext>
            </a:extLst>
          </p:cNvPr>
          <p:cNvSpPr>
            <a:spLocks noGrp="1"/>
          </p:cNvSpPr>
          <p:nvPr>
            <p:ph type="title" hasCustomPrompt="1"/>
          </p:nvPr>
        </p:nvSpPr>
        <p:spPr>
          <a:xfrm>
            <a:off x="1" y="2438765"/>
            <a:ext cx="5112912" cy="2480963"/>
          </a:xfrm>
          <a:solidFill>
            <a:srgbClr val="0C0E5E">
              <a:alpha val="40000"/>
            </a:srgbClr>
          </a:solidFill>
          <a:ln>
            <a:noFill/>
          </a:ln>
        </p:spPr>
        <p:txBody>
          <a:bodyPr/>
          <a:lstStyle>
            <a:lvl1pPr>
              <a:defRPr sz="4000">
                <a:latin typeface="Open Sans" panose="020B0606030504020204" pitchFamily="34" charset="0"/>
                <a:ea typeface="Open Sans" panose="020B0606030504020204" pitchFamily="34" charset="0"/>
                <a:cs typeface="Open Sans" panose="020B0606030504020204" pitchFamily="34" charset="0"/>
              </a:defRPr>
            </a:lvl1pPr>
          </a:lstStyle>
          <a:p>
            <a:r>
              <a:rPr lang="en-GB" dirty="0"/>
              <a:t>Text always across four lines at 40pt (shift + return to add lines below)</a:t>
            </a:r>
            <a:endParaRPr lang="en-US" dirty="0"/>
          </a:p>
        </p:txBody>
      </p:sp>
    </p:spTree>
    <p:extLst>
      <p:ext uri="{BB962C8B-B14F-4D97-AF65-F5344CB8AC3E}">
        <p14:creationId xmlns:p14="http://schemas.microsoft.com/office/powerpoint/2010/main" val="42254208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6704-D91F-4035-8426-9F181AC018A1}"/>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Tree>
    <p:extLst>
      <p:ext uri="{BB962C8B-B14F-4D97-AF65-F5344CB8AC3E}">
        <p14:creationId xmlns:p14="http://schemas.microsoft.com/office/powerpoint/2010/main" val="366300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2C217ED8-A096-4DFD-899D-39198600477A}" type="slidenum">
              <a:rPr lang="en-US"/>
              <a:pPr/>
              <a:t>‹#›</a:t>
            </a:fld>
            <a:endParaRPr lang="en-US" dirty="0"/>
          </a:p>
        </p:txBody>
      </p:sp>
    </p:spTree>
    <p:extLst>
      <p:ext uri="{BB962C8B-B14F-4D97-AF65-F5344CB8AC3E}">
        <p14:creationId xmlns:p14="http://schemas.microsoft.com/office/powerpoint/2010/main" val="2875040383"/>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188918"/>
            <a:ext cx="2590800" cy="61928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90651" y="188918"/>
            <a:ext cx="7569200" cy="6192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58B1BA34-A98E-4277-A604-000AF6477640}" type="slidenum">
              <a:rPr lang="en-US"/>
              <a:pPr/>
              <a:t>‹#›</a:t>
            </a:fld>
            <a:endParaRPr lang="en-US" dirty="0"/>
          </a:p>
        </p:txBody>
      </p:sp>
    </p:spTree>
    <p:extLst>
      <p:ext uri="{BB962C8B-B14F-4D97-AF65-F5344CB8AC3E}">
        <p14:creationId xmlns:p14="http://schemas.microsoft.com/office/powerpoint/2010/main" val="3129802621"/>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5" y="188913"/>
            <a:ext cx="8913283" cy="1008062"/>
          </a:xfrm>
        </p:spPr>
        <p:txBody>
          <a:bodyPr/>
          <a:lstStyle/>
          <a:p>
            <a:r>
              <a:rPr lang="en-US"/>
              <a:t>Click to edit Master title style</a:t>
            </a:r>
            <a:endParaRPr lang="en-GB"/>
          </a:p>
        </p:txBody>
      </p:sp>
      <p:sp>
        <p:nvSpPr>
          <p:cNvPr id="3" name="Text Placeholder 2"/>
          <p:cNvSpPr>
            <a:spLocks noGrp="1"/>
          </p:cNvSpPr>
          <p:nvPr>
            <p:ph type="body" sz="half" idx="1"/>
          </p:nvPr>
        </p:nvSpPr>
        <p:spPr>
          <a:xfrm>
            <a:off x="1390651" y="1412880"/>
            <a:ext cx="508000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73851" y="1412880"/>
            <a:ext cx="508000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a:xfrm>
            <a:off x="4165600" y="6524630"/>
            <a:ext cx="3860800" cy="180975"/>
          </a:xfrm>
        </p:spPr>
        <p:txBody>
          <a:bodyPr/>
          <a:lstStyle>
            <a:lvl1pPr>
              <a:defRPr/>
            </a:lvl1pPr>
          </a:lstStyle>
          <a:p>
            <a:endParaRPr lang="en-US" dirty="0"/>
          </a:p>
        </p:txBody>
      </p:sp>
      <p:sp>
        <p:nvSpPr>
          <p:cNvPr id="6" name="Slide Number Placeholder 5"/>
          <p:cNvSpPr>
            <a:spLocks noGrp="1"/>
          </p:cNvSpPr>
          <p:nvPr>
            <p:ph type="sldNum" sz="quarter" idx="11"/>
          </p:nvPr>
        </p:nvSpPr>
        <p:spPr>
          <a:xfrm>
            <a:off x="11472335" y="6500818"/>
            <a:ext cx="673100" cy="312737"/>
          </a:xfrm>
        </p:spPr>
        <p:txBody>
          <a:bodyPr/>
          <a:lstStyle>
            <a:lvl1pPr>
              <a:defRPr/>
            </a:lvl1pPr>
          </a:lstStyle>
          <a:p>
            <a:fld id="{51630395-CA73-4D9F-8D84-316A4FDC3A12}" type="slidenum">
              <a:rPr lang="en-US"/>
              <a:pPr/>
              <a:t>‹#›</a:t>
            </a:fld>
            <a:endParaRPr lang="en-US" dirty="0"/>
          </a:p>
        </p:txBody>
      </p:sp>
    </p:spTree>
    <p:extLst>
      <p:ext uri="{BB962C8B-B14F-4D97-AF65-F5344CB8AC3E}">
        <p14:creationId xmlns:p14="http://schemas.microsoft.com/office/powerpoint/2010/main" val="929687655"/>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5" y="188913"/>
            <a:ext cx="8913283" cy="1008062"/>
          </a:xfrm>
        </p:spPr>
        <p:txBody>
          <a:bodyPr/>
          <a:lstStyle/>
          <a:p>
            <a:r>
              <a:rPr lang="en-US"/>
              <a:t>Click to edit Master title style</a:t>
            </a:r>
            <a:endParaRPr lang="en-GB"/>
          </a:p>
        </p:txBody>
      </p:sp>
      <p:sp>
        <p:nvSpPr>
          <p:cNvPr id="3" name="Table Placeholder 2"/>
          <p:cNvSpPr>
            <a:spLocks noGrp="1"/>
          </p:cNvSpPr>
          <p:nvPr>
            <p:ph type="tbl" idx="1"/>
          </p:nvPr>
        </p:nvSpPr>
        <p:spPr>
          <a:xfrm>
            <a:off x="1390651" y="1412880"/>
            <a:ext cx="10363200" cy="4968875"/>
          </a:xfrm>
        </p:spPr>
        <p:txBody>
          <a:bodyPr/>
          <a:lstStyle/>
          <a:p>
            <a:r>
              <a:rPr lang="en-US" dirty="0"/>
              <a:t>Click icon to add table</a:t>
            </a:r>
            <a:endParaRPr lang="en-GB" dirty="0"/>
          </a:p>
        </p:txBody>
      </p:sp>
      <p:sp>
        <p:nvSpPr>
          <p:cNvPr id="4" name="Footer Placeholder 3"/>
          <p:cNvSpPr>
            <a:spLocks noGrp="1"/>
          </p:cNvSpPr>
          <p:nvPr>
            <p:ph type="ftr" sz="quarter" idx="10"/>
          </p:nvPr>
        </p:nvSpPr>
        <p:spPr>
          <a:xfrm>
            <a:off x="4165600" y="6524630"/>
            <a:ext cx="3860800" cy="180975"/>
          </a:xfrm>
        </p:spPr>
        <p:txBody>
          <a:bodyPr/>
          <a:lstStyle>
            <a:lvl1pPr>
              <a:defRPr/>
            </a:lvl1pPr>
          </a:lstStyle>
          <a:p>
            <a:endParaRPr lang="en-US" dirty="0"/>
          </a:p>
        </p:txBody>
      </p:sp>
      <p:sp>
        <p:nvSpPr>
          <p:cNvPr id="5" name="Slide Number Placeholder 4"/>
          <p:cNvSpPr>
            <a:spLocks noGrp="1"/>
          </p:cNvSpPr>
          <p:nvPr>
            <p:ph type="sldNum" sz="quarter" idx="11"/>
          </p:nvPr>
        </p:nvSpPr>
        <p:spPr>
          <a:xfrm>
            <a:off x="11472335" y="6500818"/>
            <a:ext cx="673100" cy="312737"/>
          </a:xfrm>
        </p:spPr>
        <p:txBody>
          <a:bodyPr/>
          <a:lstStyle>
            <a:lvl1pPr>
              <a:defRPr/>
            </a:lvl1pPr>
          </a:lstStyle>
          <a:p>
            <a:fld id="{9C82F01F-E55A-4CBD-904D-045C9488971C}" type="slidenum">
              <a:rPr lang="en-US"/>
              <a:pPr/>
              <a:t>‹#›</a:t>
            </a:fld>
            <a:endParaRPr lang="en-US" dirty="0"/>
          </a:p>
        </p:txBody>
      </p:sp>
    </p:spTree>
    <p:extLst>
      <p:ext uri="{BB962C8B-B14F-4D97-AF65-F5344CB8AC3E}">
        <p14:creationId xmlns:p14="http://schemas.microsoft.com/office/powerpoint/2010/main" val="1294765182"/>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6704-D91F-4035-8426-9F181AC01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639889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pic>
        <p:nvPicPr>
          <p:cNvPr id="11" name="Picture 10">
            <a:extLst>
              <a:ext uri="{FF2B5EF4-FFF2-40B4-BE49-F238E27FC236}">
                <a16:creationId xmlns:a16="http://schemas.microsoft.com/office/drawing/2014/main" id="{95341787-75FE-4489-823C-CB7D21F530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9746" y="845976"/>
            <a:ext cx="5303537" cy="5240292"/>
          </a:xfrm>
          <a:prstGeom prst="rect">
            <a:avLst/>
          </a:prstGeom>
        </p:spPr>
      </p:pic>
      <p:pic>
        <p:nvPicPr>
          <p:cNvPr id="12" name="Picture 11">
            <a:extLst>
              <a:ext uri="{FF2B5EF4-FFF2-40B4-BE49-F238E27FC236}">
                <a16:creationId xmlns:a16="http://schemas.microsoft.com/office/drawing/2014/main" id="{F4927699-BF5F-4DFB-903A-358969D8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403193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BAA327-20FB-48D2-82D8-C2060381A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1368" y="845976"/>
            <a:ext cx="5240292" cy="5240292"/>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pic>
        <p:nvPicPr>
          <p:cNvPr id="12" name="Picture 11">
            <a:extLst>
              <a:ext uri="{FF2B5EF4-FFF2-40B4-BE49-F238E27FC236}">
                <a16:creationId xmlns:a16="http://schemas.microsoft.com/office/drawing/2014/main" id="{F4927699-BF5F-4DFB-903A-358969D8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1846990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592E8-A042-4FDB-A120-8234AE0827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256" r="13967" b="6030"/>
          <a:stretch/>
        </p:blipFill>
        <p:spPr>
          <a:xfrm>
            <a:off x="5308529" y="-1"/>
            <a:ext cx="6883471" cy="6858001"/>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pic>
        <p:nvPicPr>
          <p:cNvPr id="16" name="Picture 15">
            <a:extLst>
              <a:ext uri="{FF2B5EF4-FFF2-40B4-BE49-F238E27FC236}">
                <a16:creationId xmlns:a16="http://schemas.microsoft.com/office/drawing/2014/main" id="{1A46B05E-AC01-4D0F-9B9B-D8090C8354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2723128422"/>
      </p:ext>
    </p:extLst>
  </p:cSld>
  <p:clrMapOvr>
    <a:masterClrMapping/>
  </p:clrMapOvr>
  <p:extLst>
    <p:ext uri="{DCECCB84-F9BA-43D5-87BE-67443E8EF086}">
      <p15:sldGuideLst xmlns:p15="http://schemas.microsoft.com/office/powerpoint/2012/main">
        <p15:guide id="1" orient="horz" pos="2133">
          <p15:clr>
            <a:srgbClr val="FBAE40"/>
          </p15:clr>
        </p15:guide>
        <p15:guide id="2" orient="horz" pos="24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BD39A6-3266-4BDA-A7FC-B0D3EE1A9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8529" y="-679099"/>
            <a:ext cx="8026471" cy="8026471"/>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pic>
        <p:nvPicPr>
          <p:cNvPr id="16" name="Picture 15">
            <a:extLst>
              <a:ext uri="{FF2B5EF4-FFF2-40B4-BE49-F238E27FC236}">
                <a16:creationId xmlns:a16="http://schemas.microsoft.com/office/drawing/2014/main" id="{1A46B05E-AC01-4D0F-9B9B-D8090C8354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1487969897"/>
      </p:ext>
    </p:extLst>
  </p:cSld>
  <p:clrMapOvr>
    <a:masterClrMapping/>
  </p:clrMapOvr>
  <p:extLst>
    <p:ext uri="{DCECCB84-F9BA-43D5-87BE-67443E8EF086}">
      <p15:sldGuideLst xmlns:p15="http://schemas.microsoft.com/office/powerpoint/2012/main">
        <p15:guide id="1" orient="horz" pos="2133">
          <p15:clr>
            <a:srgbClr val="FBAE40"/>
          </p15:clr>
        </p15:guide>
        <p15:guide id="2" orient="horz" pos="242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ADEA4217-1DB1-4E92-AF7F-D6C6BA93EF4E}" type="slidenum">
              <a:rPr lang="en-US"/>
              <a:pPr/>
              <a:t>‹#›</a:t>
            </a:fld>
            <a:endParaRPr lang="en-US" dirty="0"/>
          </a:p>
        </p:txBody>
      </p:sp>
    </p:spTree>
    <p:extLst>
      <p:ext uri="{BB962C8B-B14F-4D97-AF65-F5344CB8AC3E}">
        <p14:creationId xmlns:p14="http://schemas.microsoft.com/office/powerpoint/2010/main" val="2492247663"/>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
        <p:nvSpPr>
          <p:cNvPr id="12" name="Picture Placeholder 10">
            <a:extLst>
              <a:ext uri="{FF2B5EF4-FFF2-40B4-BE49-F238E27FC236}">
                <a16:creationId xmlns:a16="http://schemas.microsoft.com/office/drawing/2014/main" id="{5850D22F-F76F-450A-BA4F-FADB2BAD1B3B}"/>
              </a:ext>
            </a:extLst>
          </p:cNvPr>
          <p:cNvSpPr>
            <a:spLocks noGrp="1"/>
          </p:cNvSpPr>
          <p:nvPr>
            <p:ph type="pic" sz="quarter" idx="13" hasCustomPrompt="1"/>
          </p:nvPr>
        </p:nvSpPr>
        <p:spPr>
          <a:xfrm>
            <a:off x="5369985" y="556264"/>
            <a:ext cx="5679014" cy="5679436"/>
          </a:xfrm>
          <a:prstGeom prst="ellipse">
            <a:avLst/>
          </a:prstGeom>
          <a:solidFill>
            <a:schemeClr val="bg2"/>
          </a:solidFill>
          <a:ln>
            <a:noFill/>
          </a:ln>
        </p:spPr>
        <p:txBody>
          <a:bodyPr anchor="ctr" anchorCtr="0">
            <a:normAutofit/>
          </a:bodyPr>
          <a:lstStyle>
            <a:lvl1pPr marL="0" indent="0" algn="ctr">
              <a:buNone/>
              <a:defRPr sz="1500"/>
            </a:lvl1pPr>
          </a:lstStyle>
          <a:p>
            <a:r>
              <a:rPr lang="en-GB" dirty="0"/>
              <a:t>Click to add picture</a:t>
            </a:r>
          </a:p>
        </p:txBody>
      </p:sp>
      <p:pic>
        <p:nvPicPr>
          <p:cNvPr id="10" name="Picture 9">
            <a:extLst>
              <a:ext uri="{FF2B5EF4-FFF2-40B4-BE49-F238E27FC236}">
                <a16:creationId xmlns:a16="http://schemas.microsoft.com/office/drawing/2014/main" id="{E2C6B43C-8A23-490A-BD87-7A0E4DC6F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3422512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sp>
        <p:nvSpPr>
          <p:cNvPr id="12" name="Picture Placeholder 10">
            <a:extLst>
              <a:ext uri="{FF2B5EF4-FFF2-40B4-BE49-F238E27FC236}">
                <a16:creationId xmlns:a16="http://schemas.microsoft.com/office/drawing/2014/main" id="{5850D22F-F76F-450A-BA4F-FADB2BAD1B3B}"/>
              </a:ext>
            </a:extLst>
          </p:cNvPr>
          <p:cNvSpPr>
            <a:spLocks noGrp="1"/>
          </p:cNvSpPr>
          <p:nvPr>
            <p:ph type="pic" sz="quarter" idx="13" hasCustomPrompt="1"/>
          </p:nvPr>
        </p:nvSpPr>
        <p:spPr>
          <a:xfrm>
            <a:off x="5369985" y="556264"/>
            <a:ext cx="5679014" cy="5679436"/>
          </a:xfrm>
          <a:prstGeom prst="ellipse">
            <a:avLst/>
          </a:prstGeom>
          <a:solidFill>
            <a:schemeClr val="bg2"/>
          </a:solidFill>
          <a:ln>
            <a:noFill/>
          </a:ln>
        </p:spPr>
        <p:txBody>
          <a:bodyPr anchor="ctr" anchorCtr="0">
            <a:normAutofit/>
          </a:bodyPr>
          <a:lstStyle>
            <a:lvl1pPr marL="0" indent="0" algn="ctr">
              <a:buNone/>
              <a:defRPr sz="1500"/>
            </a:lvl1pPr>
          </a:lstStyle>
          <a:p>
            <a:r>
              <a:rPr lang="en-GB" dirty="0"/>
              <a:t>Click to add picture</a:t>
            </a:r>
          </a:p>
        </p:txBody>
      </p:sp>
      <p:pic>
        <p:nvPicPr>
          <p:cNvPr id="9" name="Picture 8">
            <a:extLst>
              <a:ext uri="{FF2B5EF4-FFF2-40B4-BE49-F238E27FC236}">
                <a16:creationId xmlns:a16="http://schemas.microsoft.com/office/drawing/2014/main" id="{82D7E505-070C-4E10-A79E-B5CDD941C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260302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276E5B-AE3B-4DDE-9C1C-6DC0BEF523CC}"/>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AB39176B-E25B-4E98-BE79-25441498E99F}"/>
              </a:ext>
            </a:extLst>
          </p:cNvPr>
          <p:cNvSpPr>
            <a:spLocks noGrp="1"/>
          </p:cNvSpPr>
          <p:nvPr>
            <p:ph type="ftr" sz="quarter" idx="11"/>
          </p:nvPr>
        </p:nvSpPr>
        <p:spPr/>
        <p:txBody>
          <a:bodyPr/>
          <a:lstStyle/>
          <a:p>
            <a:r>
              <a:rPr lang="en-GB"/>
              <a:t>Presentation title</a:t>
            </a:r>
            <a:endParaRPr lang="en-GB" dirty="0"/>
          </a:p>
        </p:txBody>
      </p:sp>
      <p:sp>
        <p:nvSpPr>
          <p:cNvPr id="5" name="Slide Number Placeholder 4">
            <a:extLst>
              <a:ext uri="{FF2B5EF4-FFF2-40B4-BE49-F238E27FC236}">
                <a16:creationId xmlns:a16="http://schemas.microsoft.com/office/drawing/2014/main" id="{24B5CC3D-11EE-44BA-817F-5C6ACB13CB04}"/>
              </a:ext>
            </a:extLst>
          </p:cNvPr>
          <p:cNvSpPr>
            <a:spLocks noGrp="1"/>
          </p:cNvSpPr>
          <p:nvPr>
            <p:ph type="sldNum" sz="quarter" idx="12"/>
          </p:nvPr>
        </p:nvSpPr>
        <p:spPr/>
        <p:txBody>
          <a:bodyPr/>
          <a:lstStyle/>
          <a:p>
            <a:fld id="{CD018B5B-3FD1-43B0-9C50-E33EBAC66E22}" type="slidenum">
              <a:rPr lang="en-GB" smtClean="0"/>
              <a:pPr/>
              <a:t>‹#›</a:t>
            </a:fld>
            <a:endParaRPr lang="en-GB"/>
          </a:p>
        </p:txBody>
      </p:sp>
      <p:sp>
        <p:nvSpPr>
          <p:cNvPr id="8" name="Rectangle: Rounded Corners 7">
            <a:extLst>
              <a:ext uri="{FF2B5EF4-FFF2-40B4-BE49-F238E27FC236}">
                <a16:creationId xmlns:a16="http://schemas.microsoft.com/office/drawing/2014/main" id="{16EC6C8D-8AE1-4634-BEC3-93EF39F5A005}"/>
              </a:ext>
            </a:extLst>
          </p:cNvPr>
          <p:cNvSpPr/>
          <p:nvPr userDrawn="1"/>
        </p:nvSpPr>
        <p:spPr>
          <a:xfrm>
            <a:off x="2188621" y="16259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9" name="Text Placeholder 11">
            <a:extLst>
              <a:ext uri="{FF2B5EF4-FFF2-40B4-BE49-F238E27FC236}">
                <a16:creationId xmlns:a16="http://schemas.microsoft.com/office/drawing/2014/main" id="{A06DB222-BA1A-4AB4-8C2A-5B8E350FC900}"/>
              </a:ext>
            </a:extLst>
          </p:cNvPr>
          <p:cNvSpPr>
            <a:spLocks noGrp="1"/>
          </p:cNvSpPr>
          <p:nvPr>
            <p:ph type="body" sz="quarter" idx="14"/>
          </p:nvPr>
        </p:nvSpPr>
        <p:spPr>
          <a:xfrm>
            <a:off x="2471738" y="16557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 name="Rectangle: Rounded Corners 9">
            <a:extLst>
              <a:ext uri="{FF2B5EF4-FFF2-40B4-BE49-F238E27FC236}">
                <a16:creationId xmlns:a16="http://schemas.microsoft.com/office/drawing/2014/main" id="{D00005AC-5F8F-46E9-AE1E-61581DE9011A}"/>
              </a:ext>
            </a:extLst>
          </p:cNvPr>
          <p:cNvSpPr/>
          <p:nvPr userDrawn="1"/>
        </p:nvSpPr>
        <p:spPr>
          <a:xfrm>
            <a:off x="723900" y="28578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1" name="Text Placeholder 11">
            <a:extLst>
              <a:ext uri="{FF2B5EF4-FFF2-40B4-BE49-F238E27FC236}">
                <a16:creationId xmlns:a16="http://schemas.microsoft.com/office/drawing/2014/main" id="{10F708A8-785C-4015-8572-6420FFC67D0B}"/>
              </a:ext>
            </a:extLst>
          </p:cNvPr>
          <p:cNvSpPr>
            <a:spLocks noGrp="1"/>
          </p:cNvSpPr>
          <p:nvPr>
            <p:ph type="body" sz="quarter" idx="15"/>
          </p:nvPr>
        </p:nvSpPr>
        <p:spPr>
          <a:xfrm>
            <a:off x="1007017" y="28876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2" name="Rectangle: Rounded Corners 11">
            <a:extLst>
              <a:ext uri="{FF2B5EF4-FFF2-40B4-BE49-F238E27FC236}">
                <a16:creationId xmlns:a16="http://schemas.microsoft.com/office/drawing/2014/main" id="{B02AD007-6B62-4425-AFF5-A3E557BB251D}"/>
              </a:ext>
            </a:extLst>
          </p:cNvPr>
          <p:cNvSpPr/>
          <p:nvPr userDrawn="1"/>
        </p:nvSpPr>
        <p:spPr>
          <a:xfrm>
            <a:off x="6987110" y="4314914"/>
            <a:ext cx="2727327" cy="4208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4" name="Text Placeholder 13">
            <a:extLst>
              <a:ext uri="{FF2B5EF4-FFF2-40B4-BE49-F238E27FC236}">
                <a16:creationId xmlns:a16="http://schemas.microsoft.com/office/drawing/2014/main" id="{17DE09F0-5DA3-4669-B646-A952B77E13B1}"/>
              </a:ext>
            </a:extLst>
          </p:cNvPr>
          <p:cNvSpPr>
            <a:spLocks noGrp="1"/>
          </p:cNvSpPr>
          <p:nvPr>
            <p:ph type="body" sz="quarter" idx="16"/>
          </p:nvPr>
        </p:nvSpPr>
        <p:spPr>
          <a:xfrm>
            <a:off x="7169480" y="4284499"/>
            <a:ext cx="2370760" cy="393629"/>
          </a:xfrm>
        </p:spPr>
        <p:txBody>
          <a:bodyPr>
            <a:noAutofit/>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5" name="Rectangle: Rounded Corners 14">
            <a:extLst>
              <a:ext uri="{FF2B5EF4-FFF2-40B4-BE49-F238E27FC236}">
                <a16:creationId xmlns:a16="http://schemas.microsoft.com/office/drawing/2014/main" id="{59BF093E-B739-439C-98E5-6A4A6924A04A}"/>
              </a:ext>
            </a:extLst>
          </p:cNvPr>
          <p:cNvSpPr/>
          <p:nvPr userDrawn="1"/>
        </p:nvSpPr>
        <p:spPr>
          <a:xfrm>
            <a:off x="8355854" y="4882344"/>
            <a:ext cx="3104309" cy="4208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6" name="Text Placeholder 13">
            <a:extLst>
              <a:ext uri="{FF2B5EF4-FFF2-40B4-BE49-F238E27FC236}">
                <a16:creationId xmlns:a16="http://schemas.microsoft.com/office/drawing/2014/main" id="{F6A83882-0647-4E9B-83A1-733307A4B08A}"/>
              </a:ext>
            </a:extLst>
          </p:cNvPr>
          <p:cNvSpPr>
            <a:spLocks noGrp="1"/>
          </p:cNvSpPr>
          <p:nvPr>
            <p:ph type="body" sz="quarter" idx="17"/>
          </p:nvPr>
        </p:nvSpPr>
        <p:spPr>
          <a:xfrm>
            <a:off x="8538224" y="4851929"/>
            <a:ext cx="2698456" cy="393629"/>
          </a:xfrm>
        </p:spPr>
        <p:txBody>
          <a:bodyPr>
            <a:noAutofit/>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4143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resenter Indi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276E5B-AE3B-4DDE-9C1C-6DC0BEF523CC}"/>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4" name="Footer Placeholder 3">
            <a:extLst>
              <a:ext uri="{FF2B5EF4-FFF2-40B4-BE49-F238E27FC236}">
                <a16:creationId xmlns:a16="http://schemas.microsoft.com/office/drawing/2014/main" id="{AB39176B-E25B-4E98-BE79-25441498E99F}"/>
              </a:ext>
            </a:extLst>
          </p:cNvPr>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
        <p:nvSpPr>
          <p:cNvPr id="5" name="Slide Number Placeholder 4">
            <a:extLst>
              <a:ext uri="{FF2B5EF4-FFF2-40B4-BE49-F238E27FC236}">
                <a16:creationId xmlns:a16="http://schemas.microsoft.com/office/drawing/2014/main" id="{24B5CC3D-11EE-44BA-817F-5C6ACB13CB04}"/>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
        <p:nvSpPr>
          <p:cNvPr id="8" name="Rectangle: Rounded Corners 7">
            <a:extLst>
              <a:ext uri="{FF2B5EF4-FFF2-40B4-BE49-F238E27FC236}">
                <a16:creationId xmlns:a16="http://schemas.microsoft.com/office/drawing/2014/main" id="{16EC6C8D-8AE1-4634-BEC3-93EF39F5A005}"/>
              </a:ext>
            </a:extLst>
          </p:cNvPr>
          <p:cNvSpPr/>
          <p:nvPr userDrawn="1"/>
        </p:nvSpPr>
        <p:spPr>
          <a:xfrm>
            <a:off x="2188621" y="16259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9" name="Text Placeholder 11">
            <a:extLst>
              <a:ext uri="{FF2B5EF4-FFF2-40B4-BE49-F238E27FC236}">
                <a16:creationId xmlns:a16="http://schemas.microsoft.com/office/drawing/2014/main" id="{A06DB222-BA1A-4AB4-8C2A-5B8E350FC900}"/>
              </a:ext>
            </a:extLst>
          </p:cNvPr>
          <p:cNvSpPr>
            <a:spLocks noGrp="1"/>
          </p:cNvSpPr>
          <p:nvPr>
            <p:ph type="body" sz="quarter" idx="14"/>
          </p:nvPr>
        </p:nvSpPr>
        <p:spPr>
          <a:xfrm>
            <a:off x="2471738" y="16557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 name="Rectangle: Rounded Corners 9">
            <a:extLst>
              <a:ext uri="{FF2B5EF4-FFF2-40B4-BE49-F238E27FC236}">
                <a16:creationId xmlns:a16="http://schemas.microsoft.com/office/drawing/2014/main" id="{D00005AC-5F8F-46E9-AE1E-61581DE9011A}"/>
              </a:ext>
            </a:extLst>
          </p:cNvPr>
          <p:cNvSpPr/>
          <p:nvPr userDrawn="1"/>
        </p:nvSpPr>
        <p:spPr>
          <a:xfrm>
            <a:off x="723900" y="28578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1" name="Text Placeholder 11">
            <a:extLst>
              <a:ext uri="{FF2B5EF4-FFF2-40B4-BE49-F238E27FC236}">
                <a16:creationId xmlns:a16="http://schemas.microsoft.com/office/drawing/2014/main" id="{10F708A8-785C-4015-8572-6420FFC67D0B}"/>
              </a:ext>
            </a:extLst>
          </p:cNvPr>
          <p:cNvSpPr>
            <a:spLocks noGrp="1"/>
          </p:cNvSpPr>
          <p:nvPr>
            <p:ph type="body" sz="quarter" idx="15"/>
          </p:nvPr>
        </p:nvSpPr>
        <p:spPr>
          <a:xfrm>
            <a:off x="1007017" y="28876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2" name="Rectangle: Rounded Corners 11">
            <a:extLst>
              <a:ext uri="{FF2B5EF4-FFF2-40B4-BE49-F238E27FC236}">
                <a16:creationId xmlns:a16="http://schemas.microsoft.com/office/drawing/2014/main" id="{B02AD007-6B62-4425-AFF5-A3E557BB251D}"/>
              </a:ext>
            </a:extLst>
          </p:cNvPr>
          <p:cNvSpPr/>
          <p:nvPr userDrawn="1"/>
        </p:nvSpPr>
        <p:spPr>
          <a:xfrm>
            <a:off x="6987110" y="4314914"/>
            <a:ext cx="2727327" cy="4208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4" name="Text Placeholder 13">
            <a:extLst>
              <a:ext uri="{FF2B5EF4-FFF2-40B4-BE49-F238E27FC236}">
                <a16:creationId xmlns:a16="http://schemas.microsoft.com/office/drawing/2014/main" id="{17DE09F0-5DA3-4669-B646-A952B77E13B1}"/>
              </a:ext>
            </a:extLst>
          </p:cNvPr>
          <p:cNvSpPr>
            <a:spLocks noGrp="1"/>
          </p:cNvSpPr>
          <p:nvPr>
            <p:ph type="body" sz="quarter" idx="16"/>
          </p:nvPr>
        </p:nvSpPr>
        <p:spPr>
          <a:xfrm>
            <a:off x="7169480" y="4284499"/>
            <a:ext cx="2370760" cy="393629"/>
          </a:xfrm>
        </p:spPr>
        <p:txBody>
          <a:bodyPr>
            <a:noAutofit/>
          </a:bodyPr>
          <a:lstStyle>
            <a:lvl1pPr marL="0" indent="0">
              <a:buNone/>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5" name="Rectangle: Rounded Corners 14">
            <a:extLst>
              <a:ext uri="{FF2B5EF4-FFF2-40B4-BE49-F238E27FC236}">
                <a16:creationId xmlns:a16="http://schemas.microsoft.com/office/drawing/2014/main" id="{59BF093E-B739-439C-98E5-6A4A6924A04A}"/>
              </a:ext>
            </a:extLst>
          </p:cNvPr>
          <p:cNvSpPr/>
          <p:nvPr userDrawn="1"/>
        </p:nvSpPr>
        <p:spPr>
          <a:xfrm>
            <a:off x="8355854" y="4882344"/>
            <a:ext cx="3104309" cy="4208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6" name="Text Placeholder 13">
            <a:extLst>
              <a:ext uri="{FF2B5EF4-FFF2-40B4-BE49-F238E27FC236}">
                <a16:creationId xmlns:a16="http://schemas.microsoft.com/office/drawing/2014/main" id="{F6A83882-0647-4E9B-83A1-733307A4B08A}"/>
              </a:ext>
            </a:extLst>
          </p:cNvPr>
          <p:cNvSpPr>
            <a:spLocks noGrp="1"/>
          </p:cNvSpPr>
          <p:nvPr>
            <p:ph type="body" sz="quarter" idx="17"/>
          </p:nvPr>
        </p:nvSpPr>
        <p:spPr>
          <a:xfrm>
            <a:off x="8538224" y="4851929"/>
            <a:ext cx="2698456" cy="393629"/>
          </a:xfrm>
        </p:spPr>
        <p:txBody>
          <a:bodyPr>
            <a:noAutofit/>
          </a:bodyPr>
          <a:lstStyle>
            <a:lvl1pPr marL="0" indent="0">
              <a:buNone/>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70824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900" y="1872000"/>
            <a:ext cx="10736263" cy="4286991"/>
          </a:xfrm>
        </p:spPr>
        <p:txBody>
          <a:bodyPr/>
          <a:lstStyle>
            <a:lvl2pPr marL="538163" indent="-271463">
              <a:defRPr/>
            </a:lvl2pPr>
            <a:lvl3pPr marL="804863" indent="-266700">
              <a:defRPr/>
            </a:lvl3pPr>
            <a:lvl4pPr marL="1076325" indent="-271463">
              <a:defRPr/>
            </a:lvl4pPr>
            <a:lvl5pPr marL="1343025"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pic>
        <p:nvPicPr>
          <p:cNvPr id="7" name="Picture 5">
            <a:extLst>
              <a:ext uri="{FF2B5EF4-FFF2-40B4-BE49-F238E27FC236}">
                <a16:creationId xmlns:a16="http://schemas.microsoft.com/office/drawing/2014/main" id="{42DD7408-7185-45F1-84A4-EAD63B6C481C}"/>
              </a:ext>
            </a:extLst>
          </p:cNvPr>
          <p:cNvPicPr>
            <a:picLocks noChangeAspect="1" noChangeArrowheads="1"/>
          </p:cNvPicPr>
          <p:nvPr userDrawn="1"/>
        </p:nvPicPr>
        <p:blipFill>
          <a:blip r:embed="rId2" cstate="print"/>
          <a:srcRect/>
          <a:stretch>
            <a:fillRect/>
          </a:stretch>
        </p:blipFill>
        <p:spPr bwMode="auto">
          <a:xfrm>
            <a:off x="53975" y="2852738"/>
            <a:ext cx="781050" cy="3860800"/>
          </a:xfrm>
          <a:prstGeom prst="rect">
            <a:avLst/>
          </a:prstGeom>
          <a:noFill/>
          <a:ln w="9525">
            <a:noFill/>
            <a:miter lim="800000"/>
            <a:headEnd/>
            <a:tailEnd/>
          </a:ln>
        </p:spPr>
      </p:pic>
      <p:pic>
        <p:nvPicPr>
          <p:cNvPr id="9" name="Picture 8">
            <a:extLst>
              <a:ext uri="{FF2B5EF4-FFF2-40B4-BE49-F238E27FC236}">
                <a16:creationId xmlns:a16="http://schemas.microsoft.com/office/drawing/2014/main" id="{B8602D72-9E6F-4696-8B5B-833E8842E1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3738" y="0"/>
            <a:ext cx="1365622" cy="1445026"/>
          </a:xfrm>
          <a:prstGeom prst="rect">
            <a:avLst/>
          </a:prstGeom>
        </p:spPr>
      </p:pic>
    </p:spTree>
    <p:extLst>
      <p:ext uri="{BB962C8B-B14F-4D97-AF65-F5344CB8AC3E}">
        <p14:creationId xmlns:p14="http://schemas.microsoft.com/office/powerpoint/2010/main" val="1394109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8001000" y="1898883"/>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8001000" y="224790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15BE1A0-5AB0-49D8-B722-AD296096DE0C}"/>
              </a:ext>
            </a:extLst>
          </p:cNvPr>
          <p:cNvSpPr>
            <a:spLocks noGrp="1"/>
          </p:cNvSpPr>
          <p:nvPr>
            <p:ph idx="1"/>
          </p:nvPr>
        </p:nvSpPr>
        <p:spPr>
          <a:xfrm>
            <a:off x="723899" y="1889336"/>
            <a:ext cx="5868000"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461945382"/>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rge Te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89336"/>
            <a:ext cx="5868000"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659738968"/>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ategorised Lists x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90000"/>
            <a:ext cx="2667001"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3" name="Rectangle: Rounded Corners 12">
            <a:extLst>
              <a:ext uri="{FF2B5EF4-FFF2-40B4-BE49-F238E27FC236}">
                <a16:creationId xmlns:a16="http://schemas.microsoft.com/office/drawing/2014/main" id="{429028C9-92E9-4E3C-A321-1AF000389C62}"/>
              </a:ext>
            </a:extLst>
          </p:cNvPr>
          <p:cNvSpPr/>
          <p:nvPr userDrawn="1"/>
        </p:nvSpPr>
        <p:spPr>
          <a:xfrm>
            <a:off x="9177337" y="1944316"/>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14" name="Text Placeholder 11">
            <a:extLst>
              <a:ext uri="{FF2B5EF4-FFF2-40B4-BE49-F238E27FC236}">
                <a16:creationId xmlns:a16="http://schemas.microsoft.com/office/drawing/2014/main" id="{7DC2363E-E8DD-4DA5-ACF2-60F2D518EC71}"/>
              </a:ext>
            </a:extLst>
          </p:cNvPr>
          <p:cNvSpPr>
            <a:spLocks noGrp="1"/>
          </p:cNvSpPr>
          <p:nvPr>
            <p:ph type="body" sz="quarter" idx="14"/>
          </p:nvPr>
        </p:nvSpPr>
        <p:spPr>
          <a:xfrm>
            <a:off x="9252268"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9" name="Rectangle: Rounded Corners 18">
            <a:extLst>
              <a:ext uri="{FF2B5EF4-FFF2-40B4-BE49-F238E27FC236}">
                <a16:creationId xmlns:a16="http://schemas.microsoft.com/office/drawing/2014/main" id="{4CCB3E02-7D39-411E-AC9F-0B96B6043AF8}"/>
              </a:ext>
            </a:extLst>
          </p:cNvPr>
          <p:cNvSpPr/>
          <p:nvPr userDrawn="1"/>
        </p:nvSpPr>
        <p:spPr>
          <a:xfrm>
            <a:off x="6769418" y="1944316"/>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0" name="Text Placeholder 11">
            <a:extLst>
              <a:ext uri="{FF2B5EF4-FFF2-40B4-BE49-F238E27FC236}">
                <a16:creationId xmlns:a16="http://schemas.microsoft.com/office/drawing/2014/main" id="{4B2AD625-C14A-4979-BC82-AD689B9C2DA5}"/>
              </a:ext>
            </a:extLst>
          </p:cNvPr>
          <p:cNvSpPr>
            <a:spLocks noGrp="1"/>
          </p:cNvSpPr>
          <p:nvPr>
            <p:ph type="body" sz="quarter" idx="15"/>
          </p:nvPr>
        </p:nvSpPr>
        <p:spPr>
          <a:xfrm>
            <a:off x="6844349"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1" name="Rectangle: Rounded Corners 20">
            <a:extLst>
              <a:ext uri="{FF2B5EF4-FFF2-40B4-BE49-F238E27FC236}">
                <a16:creationId xmlns:a16="http://schemas.microsoft.com/office/drawing/2014/main" id="{7BB23CF8-F4AB-44D6-A879-F6FFDB4C0AC6}"/>
              </a:ext>
            </a:extLst>
          </p:cNvPr>
          <p:cNvSpPr/>
          <p:nvPr userDrawn="1"/>
        </p:nvSpPr>
        <p:spPr>
          <a:xfrm>
            <a:off x="4361499" y="1944316"/>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2" name="Text Placeholder 11">
            <a:extLst>
              <a:ext uri="{FF2B5EF4-FFF2-40B4-BE49-F238E27FC236}">
                <a16:creationId xmlns:a16="http://schemas.microsoft.com/office/drawing/2014/main" id="{FA5D489A-F730-4EEA-A8A1-3FDA42E3C063}"/>
              </a:ext>
            </a:extLst>
          </p:cNvPr>
          <p:cNvSpPr>
            <a:spLocks noGrp="1"/>
          </p:cNvSpPr>
          <p:nvPr>
            <p:ph type="body" sz="quarter" idx="16"/>
          </p:nvPr>
        </p:nvSpPr>
        <p:spPr>
          <a:xfrm>
            <a:off x="4436430"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3" name="Rectangle: Rounded Corners 22">
            <a:extLst>
              <a:ext uri="{FF2B5EF4-FFF2-40B4-BE49-F238E27FC236}">
                <a16:creationId xmlns:a16="http://schemas.microsoft.com/office/drawing/2014/main" id="{7F9A19E8-5292-4078-A6B9-28A95171772A}"/>
              </a:ext>
            </a:extLst>
          </p:cNvPr>
          <p:cNvSpPr/>
          <p:nvPr userDrawn="1"/>
        </p:nvSpPr>
        <p:spPr>
          <a:xfrm>
            <a:off x="9177337" y="4040999"/>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4" name="Text Placeholder 11">
            <a:extLst>
              <a:ext uri="{FF2B5EF4-FFF2-40B4-BE49-F238E27FC236}">
                <a16:creationId xmlns:a16="http://schemas.microsoft.com/office/drawing/2014/main" id="{7FD8F8FE-5619-4140-B7D7-AD7DE3019303}"/>
              </a:ext>
            </a:extLst>
          </p:cNvPr>
          <p:cNvSpPr>
            <a:spLocks noGrp="1"/>
          </p:cNvSpPr>
          <p:nvPr>
            <p:ph type="body" sz="quarter" idx="17"/>
          </p:nvPr>
        </p:nvSpPr>
        <p:spPr>
          <a:xfrm>
            <a:off x="9252268"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5" name="Rectangle: Rounded Corners 24">
            <a:extLst>
              <a:ext uri="{FF2B5EF4-FFF2-40B4-BE49-F238E27FC236}">
                <a16:creationId xmlns:a16="http://schemas.microsoft.com/office/drawing/2014/main" id="{6190BB1F-AD02-43A1-BD63-03E2B699034C}"/>
              </a:ext>
            </a:extLst>
          </p:cNvPr>
          <p:cNvSpPr/>
          <p:nvPr userDrawn="1"/>
        </p:nvSpPr>
        <p:spPr>
          <a:xfrm>
            <a:off x="6769418" y="4040999"/>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6" name="Text Placeholder 11">
            <a:extLst>
              <a:ext uri="{FF2B5EF4-FFF2-40B4-BE49-F238E27FC236}">
                <a16:creationId xmlns:a16="http://schemas.microsoft.com/office/drawing/2014/main" id="{6ECDAC7C-4A27-442A-B552-DBE5D1683F3A}"/>
              </a:ext>
            </a:extLst>
          </p:cNvPr>
          <p:cNvSpPr>
            <a:spLocks noGrp="1"/>
          </p:cNvSpPr>
          <p:nvPr>
            <p:ph type="body" sz="quarter" idx="18"/>
          </p:nvPr>
        </p:nvSpPr>
        <p:spPr>
          <a:xfrm>
            <a:off x="6844349"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7" name="Rectangle: Rounded Corners 26">
            <a:extLst>
              <a:ext uri="{FF2B5EF4-FFF2-40B4-BE49-F238E27FC236}">
                <a16:creationId xmlns:a16="http://schemas.microsoft.com/office/drawing/2014/main" id="{5EB31F03-FF6F-4C92-9104-77D5A856E553}"/>
              </a:ext>
            </a:extLst>
          </p:cNvPr>
          <p:cNvSpPr/>
          <p:nvPr userDrawn="1"/>
        </p:nvSpPr>
        <p:spPr>
          <a:xfrm>
            <a:off x="4361499" y="4040999"/>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8" name="Text Placeholder 11">
            <a:extLst>
              <a:ext uri="{FF2B5EF4-FFF2-40B4-BE49-F238E27FC236}">
                <a16:creationId xmlns:a16="http://schemas.microsoft.com/office/drawing/2014/main" id="{B37AF64F-FE7D-4AC3-8918-ECDA1A43B245}"/>
              </a:ext>
            </a:extLst>
          </p:cNvPr>
          <p:cNvSpPr>
            <a:spLocks noGrp="1"/>
          </p:cNvSpPr>
          <p:nvPr>
            <p:ph type="body" sz="quarter" idx="19"/>
          </p:nvPr>
        </p:nvSpPr>
        <p:spPr>
          <a:xfrm>
            <a:off x="4436430"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9" name="Text Placeholder 12">
            <a:extLst>
              <a:ext uri="{FF2B5EF4-FFF2-40B4-BE49-F238E27FC236}">
                <a16:creationId xmlns:a16="http://schemas.microsoft.com/office/drawing/2014/main" id="{CB0903FE-61A0-4CCC-B61D-CD0AAD06AA14}"/>
              </a:ext>
            </a:extLst>
          </p:cNvPr>
          <p:cNvSpPr>
            <a:spLocks noGrp="1"/>
          </p:cNvSpPr>
          <p:nvPr>
            <p:ph type="body" sz="quarter" idx="20"/>
          </p:nvPr>
        </p:nvSpPr>
        <p:spPr>
          <a:xfrm>
            <a:off x="4386899"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2">
            <a:extLst>
              <a:ext uri="{FF2B5EF4-FFF2-40B4-BE49-F238E27FC236}">
                <a16:creationId xmlns:a16="http://schemas.microsoft.com/office/drawing/2014/main" id="{BE224226-E453-46A8-83BA-5202401BB0A9}"/>
              </a:ext>
            </a:extLst>
          </p:cNvPr>
          <p:cNvSpPr>
            <a:spLocks noGrp="1"/>
          </p:cNvSpPr>
          <p:nvPr>
            <p:ph type="body" sz="quarter" idx="21"/>
          </p:nvPr>
        </p:nvSpPr>
        <p:spPr>
          <a:xfrm>
            <a:off x="6840695"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5D0BDEDD-22D7-43DC-8079-5862E7F9DD2E}"/>
              </a:ext>
            </a:extLst>
          </p:cNvPr>
          <p:cNvSpPr>
            <a:spLocks noGrp="1"/>
          </p:cNvSpPr>
          <p:nvPr>
            <p:ph type="body" sz="quarter" idx="22"/>
          </p:nvPr>
        </p:nvSpPr>
        <p:spPr>
          <a:xfrm>
            <a:off x="9252268"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12">
            <a:extLst>
              <a:ext uri="{FF2B5EF4-FFF2-40B4-BE49-F238E27FC236}">
                <a16:creationId xmlns:a16="http://schemas.microsoft.com/office/drawing/2014/main" id="{98802624-2FCD-4DAB-A1CB-164C3A63FA5F}"/>
              </a:ext>
            </a:extLst>
          </p:cNvPr>
          <p:cNvSpPr>
            <a:spLocks noGrp="1"/>
          </p:cNvSpPr>
          <p:nvPr>
            <p:ph type="body" sz="quarter" idx="23"/>
          </p:nvPr>
        </p:nvSpPr>
        <p:spPr>
          <a:xfrm>
            <a:off x="4386899"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12">
            <a:extLst>
              <a:ext uri="{FF2B5EF4-FFF2-40B4-BE49-F238E27FC236}">
                <a16:creationId xmlns:a16="http://schemas.microsoft.com/office/drawing/2014/main" id="{F36D8BB7-5056-43F6-B7BD-E9F38A18400C}"/>
              </a:ext>
            </a:extLst>
          </p:cNvPr>
          <p:cNvSpPr>
            <a:spLocks noGrp="1"/>
          </p:cNvSpPr>
          <p:nvPr>
            <p:ph type="body" sz="quarter" idx="24"/>
          </p:nvPr>
        </p:nvSpPr>
        <p:spPr>
          <a:xfrm>
            <a:off x="6840695"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12">
            <a:extLst>
              <a:ext uri="{FF2B5EF4-FFF2-40B4-BE49-F238E27FC236}">
                <a16:creationId xmlns:a16="http://schemas.microsoft.com/office/drawing/2014/main" id="{7A185FA1-53DA-48B2-A30D-2C39247E0F8F}"/>
              </a:ext>
            </a:extLst>
          </p:cNvPr>
          <p:cNvSpPr>
            <a:spLocks noGrp="1"/>
          </p:cNvSpPr>
          <p:nvPr>
            <p:ph type="body" sz="quarter" idx="25"/>
          </p:nvPr>
        </p:nvSpPr>
        <p:spPr>
          <a:xfrm>
            <a:off x="9252268"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28587500"/>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arge Text Left (N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9" name="Content Placeholder 2">
            <a:extLst>
              <a:ext uri="{FF2B5EF4-FFF2-40B4-BE49-F238E27FC236}">
                <a16:creationId xmlns:a16="http://schemas.microsoft.com/office/drawing/2014/main" id="{492159D2-05DF-4589-8203-FFF4FE827E8C}"/>
              </a:ext>
            </a:extLst>
          </p:cNvPr>
          <p:cNvSpPr>
            <a:spLocks noGrp="1"/>
          </p:cNvSpPr>
          <p:nvPr>
            <p:ph idx="1"/>
          </p:nvPr>
        </p:nvSpPr>
        <p:spPr>
          <a:xfrm>
            <a:off x="723899" y="1890000"/>
            <a:ext cx="2667001"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079640302"/>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hotography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89336"/>
            <a:ext cx="5868000" cy="2761403"/>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002780" y="193516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a:p>
        </p:txBody>
      </p:sp>
    </p:spTree>
    <p:extLst>
      <p:ext uri="{BB962C8B-B14F-4D97-AF65-F5344CB8AC3E}">
        <p14:creationId xmlns:p14="http://schemas.microsoft.com/office/powerpoint/2010/main" val="635732753"/>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dirty="0"/>
          </a:p>
        </p:txBody>
      </p:sp>
      <p:sp>
        <p:nvSpPr>
          <p:cNvPr id="5" name="Slide Number Placeholder 4"/>
          <p:cNvSpPr>
            <a:spLocks noGrp="1"/>
          </p:cNvSpPr>
          <p:nvPr>
            <p:ph type="sldNum" sz="quarter" idx="11"/>
          </p:nvPr>
        </p:nvSpPr>
        <p:spPr/>
        <p:txBody>
          <a:bodyPr/>
          <a:lstStyle>
            <a:lvl1pPr>
              <a:defRPr/>
            </a:lvl1pPr>
          </a:lstStyle>
          <a:p>
            <a:fld id="{CF5A7C30-1FD5-4BAE-B4CF-F2A2319B9778}" type="slidenum">
              <a:rPr lang="en-US"/>
              <a:pPr/>
              <a:t>‹#›</a:t>
            </a:fld>
            <a:endParaRPr lang="en-US" dirty="0"/>
          </a:p>
        </p:txBody>
      </p:sp>
    </p:spTree>
    <p:extLst>
      <p:ext uri="{BB962C8B-B14F-4D97-AF65-F5344CB8AC3E}">
        <p14:creationId xmlns:p14="http://schemas.microsoft.com/office/powerpoint/2010/main" val="1873150766"/>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graphy P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90000"/>
            <a:ext cx="5868000" cy="2761403"/>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002780" y="193516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a:p>
        </p:txBody>
      </p:sp>
      <p:sp>
        <p:nvSpPr>
          <p:cNvPr id="12" name="Text Placeholder 11">
            <a:extLst>
              <a:ext uri="{FF2B5EF4-FFF2-40B4-BE49-F238E27FC236}">
                <a16:creationId xmlns:a16="http://schemas.microsoft.com/office/drawing/2014/main" id="{2462BB81-0E7E-48EC-AC55-8F714208D29D}"/>
              </a:ext>
            </a:extLst>
          </p:cNvPr>
          <p:cNvSpPr>
            <a:spLocks noGrp="1"/>
          </p:cNvSpPr>
          <p:nvPr>
            <p:ph type="body" sz="quarter" idx="14"/>
          </p:nvPr>
        </p:nvSpPr>
        <p:spPr>
          <a:xfrm>
            <a:off x="5532084" y="5004118"/>
            <a:ext cx="1006475" cy="1177925"/>
          </a:xfrm>
        </p:spPr>
        <p:txBody>
          <a:bodyPr>
            <a:noAutofit/>
          </a:bodyPr>
          <a:lstStyle>
            <a:lvl1pPr marL="0" indent="0">
              <a:lnSpc>
                <a:spcPct val="100000"/>
              </a:lnSpc>
              <a:buNone/>
              <a:defRPr sz="1200"/>
            </a:lvl1pPr>
          </a:lstStyle>
          <a:p>
            <a:pPr lvl="0"/>
            <a:r>
              <a:rPr lang="en-US"/>
              <a:t>Click to edit Master text styles</a:t>
            </a:r>
          </a:p>
        </p:txBody>
      </p:sp>
    </p:spTree>
    <p:extLst>
      <p:ext uri="{BB962C8B-B14F-4D97-AF65-F5344CB8AC3E}">
        <p14:creationId xmlns:p14="http://schemas.microsoft.com/office/powerpoint/2010/main" val="861332665"/>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hotography and Bullet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23900" y="194151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0" name="Text Placeholder 12">
            <a:extLst>
              <a:ext uri="{FF2B5EF4-FFF2-40B4-BE49-F238E27FC236}">
                <a16:creationId xmlns:a16="http://schemas.microsoft.com/office/drawing/2014/main" id="{770C5B81-0A12-438C-B578-B5418306122B}"/>
              </a:ext>
            </a:extLst>
          </p:cNvPr>
          <p:cNvSpPr>
            <a:spLocks noGrp="1"/>
          </p:cNvSpPr>
          <p:nvPr>
            <p:ph type="body" sz="quarter" idx="14"/>
          </p:nvPr>
        </p:nvSpPr>
        <p:spPr>
          <a:xfrm>
            <a:off x="8001000" y="1907135"/>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7">
            <a:extLst>
              <a:ext uri="{FF2B5EF4-FFF2-40B4-BE49-F238E27FC236}">
                <a16:creationId xmlns:a16="http://schemas.microsoft.com/office/drawing/2014/main" id="{C8F533C6-4A76-4194-93AC-F66608558911}"/>
              </a:ext>
            </a:extLst>
          </p:cNvPr>
          <p:cNvSpPr>
            <a:spLocks noGrp="1"/>
          </p:cNvSpPr>
          <p:nvPr>
            <p:ph type="pic" sz="quarter" idx="15"/>
          </p:nvPr>
        </p:nvSpPr>
        <p:spPr>
          <a:xfrm>
            <a:off x="5307096" y="1941513"/>
            <a:ext cx="2468668" cy="20478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2" name="Picture Placeholder 7">
            <a:extLst>
              <a:ext uri="{FF2B5EF4-FFF2-40B4-BE49-F238E27FC236}">
                <a16:creationId xmlns:a16="http://schemas.microsoft.com/office/drawing/2014/main" id="{3CFA9947-6EF7-4C7D-A818-E84571407309}"/>
              </a:ext>
            </a:extLst>
          </p:cNvPr>
          <p:cNvSpPr>
            <a:spLocks noGrp="1"/>
          </p:cNvSpPr>
          <p:nvPr>
            <p:ph type="pic" sz="quarter" idx="16"/>
          </p:nvPr>
        </p:nvSpPr>
        <p:spPr>
          <a:xfrm>
            <a:off x="5307096" y="4087813"/>
            <a:ext cx="2468668" cy="20478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Tree>
    <p:extLst>
      <p:ext uri="{BB962C8B-B14F-4D97-AF65-F5344CB8AC3E}">
        <p14:creationId xmlns:p14="http://schemas.microsoft.com/office/powerpoint/2010/main" val="17820353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hotography and Bullet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4351338" y="1941513"/>
            <a:ext cx="7108825"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0" name="Text Placeholder 12">
            <a:extLst>
              <a:ext uri="{FF2B5EF4-FFF2-40B4-BE49-F238E27FC236}">
                <a16:creationId xmlns:a16="http://schemas.microsoft.com/office/drawing/2014/main" id="{770C5B81-0A12-438C-B578-B5418306122B}"/>
              </a:ext>
            </a:extLst>
          </p:cNvPr>
          <p:cNvSpPr>
            <a:spLocks noGrp="1"/>
          </p:cNvSpPr>
          <p:nvPr>
            <p:ph type="body" sz="quarter" idx="14"/>
          </p:nvPr>
        </p:nvSpPr>
        <p:spPr>
          <a:xfrm>
            <a:off x="715963" y="1907135"/>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23767637"/>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ighlights x4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715963" y="1899477"/>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715963" y="221742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10">
            <a:extLst>
              <a:ext uri="{FF2B5EF4-FFF2-40B4-BE49-F238E27FC236}">
                <a16:creationId xmlns:a16="http://schemas.microsoft.com/office/drawing/2014/main" id="{5E4E9DB7-B1C2-4DCF-A2C2-F24C41805014}"/>
              </a:ext>
            </a:extLst>
          </p:cNvPr>
          <p:cNvSpPr>
            <a:spLocks noGrp="1"/>
          </p:cNvSpPr>
          <p:nvPr>
            <p:ph type="body" sz="quarter" idx="20"/>
          </p:nvPr>
        </p:nvSpPr>
        <p:spPr>
          <a:xfrm>
            <a:off x="4351338"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8" name="Chart Placeholder 27">
            <a:extLst>
              <a:ext uri="{FF2B5EF4-FFF2-40B4-BE49-F238E27FC236}">
                <a16:creationId xmlns:a16="http://schemas.microsoft.com/office/drawing/2014/main" id="{0EA49B0B-8D06-4048-9182-1A950B6FF273}"/>
              </a:ext>
            </a:extLst>
          </p:cNvPr>
          <p:cNvSpPr>
            <a:spLocks noGrp="1"/>
          </p:cNvSpPr>
          <p:nvPr>
            <p:ph type="chart" sz="quarter" idx="30"/>
          </p:nvPr>
        </p:nvSpPr>
        <p:spPr>
          <a:xfrm>
            <a:off x="5440363"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1" name="Text Placeholder 10">
            <a:extLst>
              <a:ext uri="{FF2B5EF4-FFF2-40B4-BE49-F238E27FC236}">
                <a16:creationId xmlns:a16="http://schemas.microsoft.com/office/drawing/2014/main" id="{83BF0D14-3F75-4B76-AAA9-4FD23D185267}"/>
              </a:ext>
            </a:extLst>
          </p:cNvPr>
          <p:cNvSpPr>
            <a:spLocks noGrp="1"/>
          </p:cNvSpPr>
          <p:nvPr>
            <p:ph type="body" sz="quarter" idx="33"/>
          </p:nvPr>
        </p:nvSpPr>
        <p:spPr>
          <a:xfrm>
            <a:off x="8016874"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2" name="Chart Placeholder 27">
            <a:extLst>
              <a:ext uri="{FF2B5EF4-FFF2-40B4-BE49-F238E27FC236}">
                <a16:creationId xmlns:a16="http://schemas.microsoft.com/office/drawing/2014/main" id="{07D394D2-1D02-4B1D-B0E3-D2F6ACF6C635}"/>
              </a:ext>
            </a:extLst>
          </p:cNvPr>
          <p:cNvSpPr>
            <a:spLocks noGrp="1"/>
          </p:cNvSpPr>
          <p:nvPr>
            <p:ph type="chart" sz="quarter" idx="34"/>
          </p:nvPr>
        </p:nvSpPr>
        <p:spPr>
          <a:xfrm>
            <a:off x="9105899"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3" name="Text Placeholder 10">
            <a:extLst>
              <a:ext uri="{FF2B5EF4-FFF2-40B4-BE49-F238E27FC236}">
                <a16:creationId xmlns:a16="http://schemas.microsoft.com/office/drawing/2014/main" id="{218B103D-16A6-46EF-830C-D87CC1CFB2B1}"/>
              </a:ext>
            </a:extLst>
          </p:cNvPr>
          <p:cNvSpPr>
            <a:spLocks noGrp="1"/>
          </p:cNvSpPr>
          <p:nvPr>
            <p:ph type="body" sz="quarter" idx="35"/>
          </p:nvPr>
        </p:nvSpPr>
        <p:spPr>
          <a:xfrm>
            <a:off x="4351338"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4" name="Text Placeholder 10">
            <a:extLst>
              <a:ext uri="{FF2B5EF4-FFF2-40B4-BE49-F238E27FC236}">
                <a16:creationId xmlns:a16="http://schemas.microsoft.com/office/drawing/2014/main" id="{4678BACB-D107-49DC-B0FF-8923524C2071}"/>
              </a:ext>
            </a:extLst>
          </p:cNvPr>
          <p:cNvSpPr>
            <a:spLocks noGrp="1"/>
          </p:cNvSpPr>
          <p:nvPr>
            <p:ph type="body" sz="quarter" idx="36"/>
          </p:nvPr>
        </p:nvSpPr>
        <p:spPr>
          <a:xfrm>
            <a:off x="4351338"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5" name="Text Placeholder 10">
            <a:extLst>
              <a:ext uri="{FF2B5EF4-FFF2-40B4-BE49-F238E27FC236}">
                <a16:creationId xmlns:a16="http://schemas.microsoft.com/office/drawing/2014/main" id="{429E6079-676B-49EF-A6D2-E0A26577E5F5}"/>
              </a:ext>
            </a:extLst>
          </p:cNvPr>
          <p:cNvSpPr>
            <a:spLocks noGrp="1"/>
          </p:cNvSpPr>
          <p:nvPr>
            <p:ph type="body" sz="quarter" idx="37"/>
          </p:nvPr>
        </p:nvSpPr>
        <p:spPr>
          <a:xfrm>
            <a:off x="4351338"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6" name="Chart Placeholder 27">
            <a:extLst>
              <a:ext uri="{FF2B5EF4-FFF2-40B4-BE49-F238E27FC236}">
                <a16:creationId xmlns:a16="http://schemas.microsoft.com/office/drawing/2014/main" id="{C4DE1909-3DAD-40D9-9F45-8281CE99BAD6}"/>
              </a:ext>
            </a:extLst>
          </p:cNvPr>
          <p:cNvSpPr>
            <a:spLocks noGrp="1"/>
          </p:cNvSpPr>
          <p:nvPr>
            <p:ph type="chart" sz="quarter" idx="38"/>
          </p:nvPr>
        </p:nvSpPr>
        <p:spPr>
          <a:xfrm>
            <a:off x="5440363"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7" name="Text Placeholder 10">
            <a:extLst>
              <a:ext uri="{FF2B5EF4-FFF2-40B4-BE49-F238E27FC236}">
                <a16:creationId xmlns:a16="http://schemas.microsoft.com/office/drawing/2014/main" id="{F8DBD4C3-7A12-4ACA-A2BA-107313580CD7}"/>
              </a:ext>
            </a:extLst>
          </p:cNvPr>
          <p:cNvSpPr>
            <a:spLocks noGrp="1"/>
          </p:cNvSpPr>
          <p:nvPr>
            <p:ph type="body" sz="quarter" idx="39"/>
          </p:nvPr>
        </p:nvSpPr>
        <p:spPr>
          <a:xfrm>
            <a:off x="8016874"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8" name="Text Placeholder 10">
            <a:extLst>
              <a:ext uri="{FF2B5EF4-FFF2-40B4-BE49-F238E27FC236}">
                <a16:creationId xmlns:a16="http://schemas.microsoft.com/office/drawing/2014/main" id="{99CDE91A-B2D8-4E7B-B744-79540F0F03F0}"/>
              </a:ext>
            </a:extLst>
          </p:cNvPr>
          <p:cNvSpPr>
            <a:spLocks noGrp="1"/>
          </p:cNvSpPr>
          <p:nvPr>
            <p:ph type="body" sz="quarter" idx="40"/>
          </p:nvPr>
        </p:nvSpPr>
        <p:spPr>
          <a:xfrm>
            <a:off x="8016874"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9" name="Text Placeholder 10">
            <a:extLst>
              <a:ext uri="{FF2B5EF4-FFF2-40B4-BE49-F238E27FC236}">
                <a16:creationId xmlns:a16="http://schemas.microsoft.com/office/drawing/2014/main" id="{BDA8560A-CE21-42EC-B87F-B59B15822AAE}"/>
              </a:ext>
            </a:extLst>
          </p:cNvPr>
          <p:cNvSpPr>
            <a:spLocks noGrp="1"/>
          </p:cNvSpPr>
          <p:nvPr>
            <p:ph type="body" sz="quarter" idx="41"/>
          </p:nvPr>
        </p:nvSpPr>
        <p:spPr>
          <a:xfrm>
            <a:off x="8016874"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40" name="Chart Placeholder 27">
            <a:extLst>
              <a:ext uri="{FF2B5EF4-FFF2-40B4-BE49-F238E27FC236}">
                <a16:creationId xmlns:a16="http://schemas.microsoft.com/office/drawing/2014/main" id="{6B3B89C1-CDED-4A6D-B24A-12587E5382B2}"/>
              </a:ext>
            </a:extLst>
          </p:cNvPr>
          <p:cNvSpPr>
            <a:spLocks noGrp="1"/>
          </p:cNvSpPr>
          <p:nvPr>
            <p:ph type="chart" sz="quarter" idx="42"/>
          </p:nvPr>
        </p:nvSpPr>
        <p:spPr>
          <a:xfrm>
            <a:off x="9105899" y="4734424"/>
            <a:ext cx="2240597" cy="1420813"/>
          </a:xfrm>
        </p:spPr>
        <p:txBody>
          <a:bodyPr anchor="ctr" anchorCtr="0">
            <a:normAutofit/>
          </a:bodyPr>
          <a:lstStyle>
            <a:lvl1pPr marL="0" indent="0" algn="ctr">
              <a:buNone/>
              <a:defRPr sz="1200"/>
            </a:lvl1pPr>
          </a:lstStyle>
          <a:p>
            <a:r>
              <a:rPr lang="en-US"/>
              <a:t>Click icon to add chart</a:t>
            </a:r>
            <a:endParaRPr lang="en-GB"/>
          </a:p>
        </p:txBody>
      </p:sp>
    </p:spTree>
    <p:extLst>
      <p:ext uri="{BB962C8B-B14F-4D97-AF65-F5344CB8AC3E}">
        <p14:creationId xmlns:p14="http://schemas.microsoft.com/office/powerpoint/2010/main" val="1076025008"/>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Header Left and Charts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10">
            <a:extLst>
              <a:ext uri="{FF2B5EF4-FFF2-40B4-BE49-F238E27FC236}">
                <a16:creationId xmlns:a16="http://schemas.microsoft.com/office/drawing/2014/main" id="{5E4E9DB7-B1C2-4DCF-A2C2-F24C41805014}"/>
              </a:ext>
            </a:extLst>
          </p:cNvPr>
          <p:cNvSpPr>
            <a:spLocks noGrp="1"/>
          </p:cNvSpPr>
          <p:nvPr>
            <p:ph type="body" sz="quarter" idx="20"/>
          </p:nvPr>
        </p:nvSpPr>
        <p:spPr>
          <a:xfrm>
            <a:off x="4351338"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8" name="Chart Placeholder 27">
            <a:extLst>
              <a:ext uri="{FF2B5EF4-FFF2-40B4-BE49-F238E27FC236}">
                <a16:creationId xmlns:a16="http://schemas.microsoft.com/office/drawing/2014/main" id="{0EA49B0B-8D06-4048-9182-1A950B6FF273}"/>
              </a:ext>
            </a:extLst>
          </p:cNvPr>
          <p:cNvSpPr>
            <a:spLocks noGrp="1"/>
          </p:cNvSpPr>
          <p:nvPr>
            <p:ph type="chart" sz="quarter" idx="30"/>
          </p:nvPr>
        </p:nvSpPr>
        <p:spPr>
          <a:xfrm>
            <a:off x="5440363"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1" name="Text Placeholder 10">
            <a:extLst>
              <a:ext uri="{FF2B5EF4-FFF2-40B4-BE49-F238E27FC236}">
                <a16:creationId xmlns:a16="http://schemas.microsoft.com/office/drawing/2014/main" id="{83BF0D14-3F75-4B76-AAA9-4FD23D185267}"/>
              </a:ext>
            </a:extLst>
          </p:cNvPr>
          <p:cNvSpPr>
            <a:spLocks noGrp="1"/>
          </p:cNvSpPr>
          <p:nvPr>
            <p:ph type="body" sz="quarter" idx="33"/>
          </p:nvPr>
        </p:nvSpPr>
        <p:spPr>
          <a:xfrm>
            <a:off x="8016874"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2" name="Chart Placeholder 27">
            <a:extLst>
              <a:ext uri="{FF2B5EF4-FFF2-40B4-BE49-F238E27FC236}">
                <a16:creationId xmlns:a16="http://schemas.microsoft.com/office/drawing/2014/main" id="{07D394D2-1D02-4B1D-B0E3-D2F6ACF6C635}"/>
              </a:ext>
            </a:extLst>
          </p:cNvPr>
          <p:cNvSpPr>
            <a:spLocks noGrp="1"/>
          </p:cNvSpPr>
          <p:nvPr>
            <p:ph type="chart" sz="quarter" idx="34"/>
          </p:nvPr>
        </p:nvSpPr>
        <p:spPr>
          <a:xfrm>
            <a:off x="9105899"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3" name="Text Placeholder 10">
            <a:extLst>
              <a:ext uri="{FF2B5EF4-FFF2-40B4-BE49-F238E27FC236}">
                <a16:creationId xmlns:a16="http://schemas.microsoft.com/office/drawing/2014/main" id="{218B103D-16A6-46EF-830C-D87CC1CFB2B1}"/>
              </a:ext>
            </a:extLst>
          </p:cNvPr>
          <p:cNvSpPr>
            <a:spLocks noGrp="1"/>
          </p:cNvSpPr>
          <p:nvPr>
            <p:ph type="body" sz="quarter" idx="35"/>
          </p:nvPr>
        </p:nvSpPr>
        <p:spPr>
          <a:xfrm>
            <a:off x="4351338"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4" name="Text Placeholder 10">
            <a:extLst>
              <a:ext uri="{FF2B5EF4-FFF2-40B4-BE49-F238E27FC236}">
                <a16:creationId xmlns:a16="http://schemas.microsoft.com/office/drawing/2014/main" id="{4678BACB-D107-49DC-B0FF-8923524C2071}"/>
              </a:ext>
            </a:extLst>
          </p:cNvPr>
          <p:cNvSpPr>
            <a:spLocks noGrp="1"/>
          </p:cNvSpPr>
          <p:nvPr>
            <p:ph type="body" sz="quarter" idx="36"/>
          </p:nvPr>
        </p:nvSpPr>
        <p:spPr>
          <a:xfrm>
            <a:off x="4351338"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5" name="Text Placeholder 10">
            <a:extLst>
              <a:ext uri="{FF2B5EF4-FFF2-40B4-BE49-F238E27FC236}">
                <a16:creationId xmlns:a16="http://schemas.microsoft.com/office/drawing/2014/main" id="{429E6079-676B-49EF-A6D2-E0A26577E5F5}"/>
              </a:ext>
            </a:extLst>
          </p:cNvPr>
          <p:cNvSpPr>
            <a:spLocks noGrp="1"/>
          </p:cNvSpPr>
          <p:nvPr>
            <p:ph type="body" sz="quarter" idx="37"/>
          </p:nvPr>
        </p:nvSpPr>
        <p:spPr>
          <a:xfrm>
            <a:off x="4351338"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6" name="Chart Placeholder 27">
            <a:extLst>
              <a:ext uri="{FF2B5EF4-FFF2-40B4-BE49-F238E27FC236}">
                <a16:creationId xmlns:a16="http://schemas.microsoft.com/office/drawing/2014/main" id="{C4DE1909-3DAD-40D9-9F45-8281CE99BAD6}"/>
              </a:ext>
            </a:extLst>
          </p:cNvPr>
          <p:cNvSpPr>
            <a:spLocks noGrp="1"/>
          </p:cNvSpPr>
          <p:nvPr>
            <p:ph type="chart" sz="quarter" idx="38"/>
          </p:nvPr>
        </p:nvSpPr>
        <p:spPr>
          <a:xfrm>
            <a:off x="5440363"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7" name="Text Placeholder 10">
            <a:extLst>
              <a:ext uri="{FF2B5EF4-FFF2-40B4-BE49-F238E27FC236}">
                <a16:creationId xmlns:a16="http://schemas.microsoft.com/office/drawing/2014/main" id="{F8DBD4C3-7A12-4ACA-A2BA-107313580CD7}"/>
              </a:ext>
            </a:extLst>
          </p:cNvPr>
          <p:cNvSpPr>
            <a:spLocks noGrp="1"/>
          </p:cNvSpPr>
          <p:nvPr>
            <p:ph type="body" sz="quarter" idx="39"/>
          </p:nvPr>
        </p:nvSpPr>
        <p:spPr>
          <a:xfrm>
            <a:off x="8016874"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8" name="Text Placeholder 10">
            <a:extLst>
              <a:ext uri="{FF2B5EF4-FFF2-40B4-BE49-F238E27FC236}">
                <a16:creationId xmlns:a16="http://schemas.microsoft.com/office/drawing/2014/main" id="{99CDE91A-B2D8-4E7B-B744-79540F0F03F0}"/>
              </a:ext>
            </a:extLst>
          </p:cNvPr>
          <p:cNvSpPr>
            <a:spLocks noGrp="1"/>
          </p:cNvSpPr>
          <p:nvPr>
            <p:ph type="body" sz="quarter" idx="40"/>
          </p:nvPr>
        </p:nvSpPr>
        <p:spPr>
          <a:xfrm>
            <a:off x="8016874"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9" name="Text Placeholder 10">
            <a:extLst>
              <a:ext uri="{FF2B5EF4-FFF2-40B4-BE49-F238E27FC236}">
                <a16:creationId xmlns:a16="http://schemas.microsoft.com/office/drawing/2014/main" id="{BDA8560A-CE21-42EC-B87F-B59B15822AAE}"/>
              </a:ext>
            </a:extLst>
          </p:cNvPr>
          <p:cNvSpPr>
            <a:spLocks noGrp="1"/>
          </p:cNvSpPr>
          <p:nvPr>
            <p:ph type="body" sz="quarter" idx="41"/>
          </p:nvPr>
        </p:nvSpPr>
        <p:spPr>
          <a:xfrm>
            <a:off x="8016874"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40" name="Chart Placeholder 27">
            <a:extLst>
              <a:ext uri="{FF2B5EF4-FFF2-40B4-BE49-F238E27FC236}">
                <a16:creationId xmlns:a16="http://schemas.microsoft.com/office/drawing/2014/main" id="{6B3B89C1-CDED-4A6D-B24A-12587E5382B2}"/>
              </a:ext>
            </a:extLst>
          </p:cNvPr>
          <p:cNvSpPr>
            <a:spLocks noGrp="1"/>
          </p:cNvSpPr>
          <p:nvPr>
            <p:ph type="chart" sz="quarter" idx="42"/>
          </p:nvPr>
        </p:nvSpPr>
        <p:spPr>
          <a:xfrm>
            <a:off x="9105899"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4" name="Text Placeholder 10">
            <a:extLst>
              <a:ext uri="{FF2B5EF4-FFF2-40B4-BE49-F238E27FC236}">
                <a16:creationId xmlns:a16="http://schemas.microsoft.com/office/drawing/2014/main" id="{47F7F9C5-804B-4C2C-BD69-F5976EEE719E}"/>
              </a:ext>
            </a:extLst>
          </p:cNvPr>
          <p:cNvSpPr>
            <a:spLocks noGrp="1"/>
          </p:cNvSpPr>
          <p:nvPr>
            <p:ph type="body" sz="quarter" idx="43"/>
          </p:nvPr>
        </p:nvSpPr>
        <p:spPr>
          <a:xfrm>
            <a:off x="723900"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653379290"/>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Highlights Charts x2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2" name="Text Placeholder 9">
            <a:extLst>
              <a:ext uri="{FF2B5EF4-FFF2-40B4-BE49-F238E27FC236}">
                <a16:creationId xmlns:a16="http://schemas.microsoft.com/office/drawing/2014/main" id="{9359A498-CDF6-41B5-9963-50B1C4D3D712}"/>
              </a:ext>
            </a:extLst>
          </p:cNvPr>
          <p:cNvSpPr>
            <a:spLocks noGrp="1"/>
          </p:cNvSpPr>
          <p:nvPr>
            <p:ph type="body" sz="quarter" idx="13"/>
          </p:nvPr>
        </p:nvSpPr>
        <p:spPr>
          <a:xfrm>
            <a:off x="715963" y="1899477"/>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4" name="Text Placeholder 12">
            <a:extLst>
              <a:ext uri="{FF2B5EF4-FFF2-40B4-BE49-F238E27FC236}">
                <a16:creationId xmlns:a16="http://schemas.microsoft.com/office/drawing/2014/main" id="{E8559F79-E887-46B6-AD10-7C4230046353}"/>
              </a:ext>
            </a:extLst>
          </p:cNvPr>
          <p:cNvSpPr>
            <a:spLocks noGrp="1"/>
          </p:cNvSpPr>
          <p:nvPr>
            <p:ph type="body" sz="quarter" idx="14"/>
          </p:nvPr>
        </p:nvSpPr>
        <p:spPr>
          <a:xfrm>
            <a:off x="715963" y="221742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8131154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715963" y="1893863"/>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715963" y="2217420"/>
            <a:ext cx="3467100" cy="177196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65538462-4385-48CD-B095-9701F83BD9C5}"/>
              </a:ext>
            </a:extLst>
          </p:cNvPr>
          <p:cNvSpPr>
            <a:spLocks noGrp="1"/>
          </p:cNvSpPr>
          <p:nvPr>
            <p:ph type="body" sz="quarter" idx="35"/>
          </p:nvPr>
        </p:nvSpPr>
        <p:spPr>
          <a:xfrm>
            <a:off x="715963"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4" name="Text Placeholder 10">
            <a:extLst>
              <a:ext uri="{FF2B5EF4-FFF2-40B4-BE49-F238E27FC236}">
                <a16:creationId xmlns:a16="http://schemas.microsoft.com/office/drawing/2014/main" id="{D0B85164-1278-42C1-A293-DF4EA69ADB3A}"/>
              </a:ext>
            </a:extLst>
          </p:cNvPr>
          <p:cNvSpPr>
            <a:spLocks noGrp="1"/>
          </p:cNvSpPr>
          <p:nvPr>
            <p:ph type="body" sz="quarter" idx="36"/>
          </p:nvPr>
        </p:nvSpPr>
        <p:spPr>
          <a:xfrm>
            <a:off x="715963"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5" name="Text Placeholder 10">
            <a:extLst>
              <a:ext uri="{FF2B5EF4-FFF2-40B4-BE49-F238E27FC236}">
                <a16:creationId xmlns:a16="http://schemas.microsoft.com/office/drawing/2014/main" id="{D4FDFC91-6610-4D59-A7E7-FCD48FFE6F02}"/>
              </a:ext>
            </a:extLst>
          </p:cNvPr>
          <p:cNvSpPr>
            <a:spLocks noGrp="1"/>
          </p:cNvSpPr>
          <p:nvPr>
            <p:ph type="body" sz="quarter" idx="37"/>
          </p:nvPr>
        </p:nvSpPr>
        <p:spPr>
          <a:xfrm>
            <a:off x="715963"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6" name="Chart Placeholder 27">
            <a:extLst>
              <a:ext uri="{FF2B5EF4-FFF2-40B4-BE49-F238E27FC236}">
                <a16:creationId xmlns:a16="http://schemas.microsoft.com/office/drawing/2014/main" id="{E9764FB6-4E7B-43B7-AB80-880EA31E9885}"/>
              </a:ext>
            </a:extLst>
          </p:cNvPr>
          <p:cNvSpPr>
            <a:spLocks noGrp="1"/>
          </p:cNvSpPr>
          <p:nvPr>
            <p:ph type="chart" sz="quarter" idx="38"/>
          </p:nvPr>
        </p:nvSpPr>
        <p:spPr>
          <a:xfrm>
            <a:off x="1804988" y="4734424"/>
            <a:ext cx="2240597" cy="1420813"/>
          </a:xfrm>
        </p:spPr>
        <p:txBody>
          <a:bodyPr anchor="ctr" anchorCtr="0">
            <a:normAutofit/>
          </a:bodyPr>
          <a:lstStyle>
            <a:lvl1pPr marL="0" indent="0" algn="ctr">
              <a:buNone/>
              <a:defRPr sz="1200"/>
            </a:lvl1pPr>
          </a:lstStyle>
          <a:p>
            <a:r>
              <a:rPr lang="en-US"/>
              <a:t>Click icon to add chart</a:t>
            </a:r>
            <a:endParaRPr lang="en-GB" dirty="0"/>
          </a:p>
        </p:txBody>
      </p:sp>
      <p:sp>
        <p:nvSpPr>
          <p:cNvPr id="18" name="Picture Placeholder 7">
            <a:extLst>
              <a:ext uri="{FF2B5EF4-FFF2-40B4-BE49-F238E27FC236}">
                <a16:creationId xmlns:a16="http://schemas.microsoft.com/office/drawing/2014/main" id="{0794E20C-4FE8-4497-989A-8CFBC55C3C45}"/>
              </a:ext>
            </a:extLst>
          </p:cNvPr>
          <p:cNvSpPr>
            <a:spLocks noGrp="1"/>
          </p:cNvSpPr>
          <p:nvPr>
            <p:ph type="pic" sz="quarter" idx="39" hasCustomPrompt="1"/>
          </p:nvPr>
        </p:nvSpPr>
        <p:spPr>
          <a:xfrm>
            <a:off x="4392296"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 name="Picture Placeholder 7">
            <a:extLst>
              <a:ext uri="{FF2B5EF4-FFF2-40B4-BE49-F238E27FC236}">
                <a16:creationId xmlns:a16="http://schemas.microsoft.com/office/drawing/2014/main" id="{19467938-507D-450D-98B1-C4F526EA746B}"/>
              </a:ext>
            </a:extLst>
          </p:cNvPr>
          <p:cNvSpPr>
            <a:spLocks noGrp="1"/>
          </p:cNvSpPr>
          <p:nvPr>
            <p:ph type="pic" sz="quarter" idx="40" hasCustomPrompt="1"/>
          </p:nvPr>
        </p:nvSpPr>
        <p:spPr>
          <a:xfrm>
            <a:off x="6171990"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0" name="Picture Placeholder 7">
            <a:extLst>
              <a:ext uri="{FF2B5EF4-FFF2-40B4-BE49-F238E27FC236}">
                <a16:creationId xmlns:a16="http://schemas.microsoft.com/office/drawing/2014/main" id="{C0880871-75F0-4A83-99FB-3DE2BA5ED21A}"/>
              </a:ext>
            </a:extLst>
          </p:cNvPr>
          <p:cNvSpPr>
            <a:spLocks noGrp="1"/>
          </p:cNvSpPr>
          <p:nvPr>
            <p:ph type="pic" sz="quarter" idx="41" hasCustomPrompt="1"/>
          </p:nvPr>
        </p:nvSpPr>
        <p:spPr>
          <a:xfrm>
            <a:off x="7951684"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1" name="Picture Placeholder 7">
            <a:extLst>
              <a:ext uri="{FF2B5EF4-FFF2-40B4-BE49-F238E27FC236}">
                <a16:creationId xmlns:a16="http://schemas.microsoft.com/office/drawing/2014/main" id="{939F4186-1F02-415E-A83C-88C7B2606DB8}"/>
              </a:ext>
            </a:extLst>
          </p:cNvPr>
          <p:cNvSpPr>
            <a:spLocks noGrp="1"/>
          </p:cNvSpPr>
          <p:nvPr>
            <p:ph type="pic" sz="quarter" idx="42" hasCustomPrompt="1"/>
          </p:nvPr>
        </p:nvSpPr>
        <p:spPr>
          <a:xfrm>
            <a:off x="9731379"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2" name="Picture Placeholder 7">
            <a:extLst>
              <a:ext uri="{FF2B5EF4-FFF2-40B4-BE49-F238E27FC236}">
                <a16:creationId xmlns:a16="http://schemas.microsoft.com/office/drawing/2014/main" id="{9A77C19F-FAC1-4B41-808D-64E3E03AE2CC}"/>
              </a:ext>
            </a:extLst>
          </p:cNvPr>
          <p:cNvSpPr>
            <a:spLocks noGrp="1"/>
          </p:cNvSpPr>
          <p:nvPr>
            <p:ph type="pic" sz="quarter" idx="43" hasCustomPrompt="1"/>
          </p:nvPr>
        </p:nvSpPr>
        <p:spPr>
          <a:xfrm>
            <a:off x="4392296"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3" name="Picture Placeholder 7">
            <a:extLst>
              <a:ext uri="{FF2B5EF4-FFF2-40B4-BE49-F238E27FC236}">
                <a16:creationId xmlns:a16="http://schemas.microsoft.com/office/drawing/2014/main" id="{24B29142-54FB-4A88-A410-D9565BB0A636}"/>
              </a:ext>
            </a:extLst>
          </p:cNvPr>
          <p:cNvSpPr>
            <a:spLocks noGrp="1"/>
          </p:cNvSpPr>
          <p:nvPr>
            <p:ph type="pic" sz="quarter" idx="44" hasCustomPrompt="1"/>
          </p:nvPr>
        </p:nvSpPr>
        <p:spPr>
          <a:xfrm>
            <a:off x="6171990"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4" name="Picture Placeholder 7">
            <a:extLst>
              <a:ext uri="{FF2B5EF4-FFF2-40B4-BE49-F238E27FC236}">
                <a16:creationId xmlns:a16="http://schemas.microsoft.com/office/drawing/2014/main" id="{8022A49F-1B24-4973-8884-C98362D58B94}"/>
              </a:ext>
            </a:extLst>
          </p:cNvPr>
          <p:cNvSpPr>
            <a:spLocks noGrp="1"/>
          </p:cNvSpPr>
          <p:nvPr>
            <p:ph type="pic" sz="quarter" idx="45" hasCustomPrompt="1"/>
          </p:nvPr>
        </p:nvSpPr>
        <p:spPr>
          <a:xfrm>
            <a:off x="7951684"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5" name="Picture Placeholder 7">
            <a:extLst>
              <a:ext uri="{FF2B5EF4-FFF2-40B4-BE49-F238E27FC236}">
                <a16:creationId xmlns:a16="http://schemas.microsoft.com/office/drawing/2014/main" id="{306E7393-1AFE-4BBD-AAC9-634BB4C00966}"/>
              </a:ext>
            </a:extLst>
          </p:cNvPr>
          <p:cNvSpPr>
            <a:spLocks noGrp="1"/>
          </p:cNvSpPr>
          <p:nvPr>
            <p:ph type="pic" sz="quarter" idx="46" hasCustomPrompt="1"/>
          </p:nvPr>
        </p:nvSpPr>
        <p:spPr>
          <a:xfrm>
            <a:off x="9731379"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6" name="Picture Placeholder 7">
            <a:extLst>
              <a:ext uri="{FF2B5EF4-FFF2-40B4-BE49-F238E27FC236}">
                <a16:creationId xmlns:a16="http://schemas.microsoft.com/office/drawing/2014/main" id="{82C92DB2-B2F9-4991-BE8D-39823D8E0B90}"/>
              </a:ext>
            </a:extLst>
          </p:cNvPr>
          <p:cNvSpPr>
            <a:spLocks noGrp="1"/>
          </p:cNvSpPr>
          <p:nvPr>
            <p:ph type="pic" sz="quarter" idx="47" hasCustomPrompt="1"/>
          </p:nvPr>
        </p:nvSpPr>
        <p:spPr>
          <a:xfrm>
            <a:off x="4392296"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7" name="Picture Placeholder 7">
            <a:extLst>
              <a:ext uri="{FF2B5EF4-FFF2-40B4-BE49-F238E27FC236}">
                <a16:creationId xmlns:a16="http://schemas.microsoft.com/office/drawing/2014/main" id="{82398B50-1389-4962-9766-DB434257A3AD}"/>
              </a:ext>
            </a:extLst>
          </p:cNvPr>
          <p:cNvSpPr>
            <a:spLocks noGrp="1"/>
          </p:cNvSpPr>
          <p:nvPr>
            <p:ph type="pic" sz="quarter" idx="48" hasCustomPrompt="1"/>
          </p:nvPr>
        </p:nvSpPr>
        <p:spPr>
          <a:xfrm>
            <a:off x="6171990"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8" name="Picture Placeholder 7">
            <a:extLst>
              <a:ext uri="{FF2B5EF4-FFF2-40B4-BE49-F238E27FC236}">
                <a16:creationId xmlns:a16="http://schemas.microsoft.com/office/drawing/2014/main" id="{20C0FF88-2833-40EB-AB3E-29916BF3DEF7}"/>
              </a:ext>
            </a:extLst>
          </p:cNvPr>
          <p:cNvSpPr>
            <a:spLocks noGrp="1"/>
          </p:cNvSpPr>
          <p:nvPr>
            <p:ph type="pic" sz="quarter" idx="49" hasCustomPrompt="1"/>
          </p:nvPr>
        </p:nvSpPr>
        <p:spPr>
          <a:xfrm>
            <a:off x="7951684"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1" name="Picture Placeholder 7">
            <a:extLst>
              <a:ext uri="{FF2B5EF4-FFF2-40B4-BE49-F238E27FC236}">
                <a16:creationId xmlns:a16="http://schemas.microsoft.com/office/drawing/2014/main" id="{1E51EFDF-64B0-4385-895C-FCEA71DCA1A7}"/>
              </a:ext>
            </a:extLst>
          </p:cNvPr>
          <p:cNvSpPr>
            <a:spLocks noGrp="1"/>
          </p:cNvSpPr>
          <p:nvPr>
            <p:ph type="pic" sz="quarter" idx="50" hasCustomPrompt="1"/>
          </p:nvPr>
        </p:nvSpPr>
        <p:spPr>
          <a:xfrm>
            <a:off x="9731379"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2" name="Picture Placeholder 7">
            <a:extLst>
              <a:ext uri="{FF2B5EF4-FFF2-40B4-BE49-F238E27FC236}">
                <a16:creationId xmlns:a16="http://schemas.microsoft.com/office/drawing/2014/main" id="{9C5D350E-AC02-4722-BCBF-145DFABA0BBF}"/>
              </a:ext>
            </a:extLst>
          </p:cNvPr>
          <p:cNvSpPr>
            <a:spLocks noGrp="1"/>
          </p:cNvSpPr>
          <p:nvPr>
            <p:ph type="pic" sz="quarter" idx="51" hasCustomPrompt="1"/>
          </p:nvPr>
        </p:nvSpPr>
        <p:spPr>
          <a:xfrm>
            <a:off x="4392296"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3" name="Picture Placeholder 7">
            <a:extLst>
              <a:ext uri="{FF2B5EF4-FFF2-40B4-BE49-F238E27FC236}">
                <a16:creationId xmlns:a16="http://schemas.microsoft.com/office/drawing/2014/main" id="{5CFAF921-FBA9-4A74-88BA-08793B2069AE}"/>
              </a:ext>
            </a:extLst>
          </p:cNvPr>
          <p:cNvSpPr>
            <a:spLocks noGrp="1"/>
          </p:cNvSpPr>
          <p:nvPr>
            <p:ph type="pic" sz="quarter" idx="52" hasCustomPrompt="1"/>
          </p:nvPr>
        </p:nvSpPr>
        <p:spPr>
          <a:xfrm>
            <a:off x="6171990"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4" name="Picture Placeholder 7">
            <a:extLst>
              <a:ext uri="{FF2B5EF4-FFF2-40B4-BE49-F238E27FC236}">
                <a16:creationId xmlns:a16="http://schemas.microsoft.com/office/drawing/2014/main" id="{D291006E-AE19-47B9-A223-0404D3FAD1DF}"/>
              </a:ext>
            </a:extLst>
          </p:cNvPr>
          <p:cNvSpPr>
            <a:spLocks noGrp="1"/>
          </p:cNvSpPr>
          <p:nvPr>
            <p:ph type="pic" sz="quarter" idx="53" hasCustomPrompt="1"/>
          </p:nvPr>
        </p:nvSpPr>
        <p:spPr>
          <a:xfrm>
            <a:off x="7951684"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5" name="Picture Placeholder 7">
            <a:extLst>
              <a:ext uri="{FF2B5EF4-FFF2-40B4-BE49-F238E27FC236}">
                <a16:creationId xmlns:a16="http://schemas.microsoft.com/office/drawing/2014/main" id="{97DF51E2-778D-4921-B022-B4B6D107FCCD}"/>
              </a:ext>
            </a:extLst>
          </p:cNvPr>
          <p:cNvSpPr>
            <a:spLocks noGrp="1"/>
          </p:cNvSpPr>
          <p:nvPr>
            <p:ph type="pic" sz="quarter" idx="54" hasCustomPrompt="1"/>
          </p:nvPr>
        </p:nvSpPr>
        <p:spPr>
          <a:xfrm>
            <a:off x="9731379"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2565532797"/>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ey Industry Verticals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8" name="Picture Placeholder 7">
            <a:extLst>
              <a:ext uri="{FF2B5EF4-FFF2-40B4-BE49-F238E27FC236}">
                <a16:creationId xmlns:a16="http://schemas.microsoft.com/office/drawing/2014/main" id="{0794E20C-4FE8-4497-989A-8CFBC55C3C45}"/>
              </a:ext>
            </a:extLst>
          </p:cNvPr>
          <p:cNvSpPr>
            <a:spLocks noGrp="1"/>
          </p:cNvSpPr>
          <p:nvPr>
            <p:ph type="pic" sz="quarter" idx="39" hasCustomPrompt="1"/>
          </p:nvPr>
        </p:nvSpPr>
        <p:spPr>
          <a:xfrm>
            <a:off x="723899"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9" name="Rectangle: Rounded Corners 28">
            <a:extLst>
              <a:ext uri="{FF2B5EF4-FFF2-40B4-BE49-F238E27FC236}">
                <a16:creationId xmlns:a16="http://schemas.microsoft.com/office/drawing/2014/main" id="{50DF0614-BD6C-458E-A949-50B9DFE71CBF}"/>
              </a:ext>
            </a:extLst>
          </p:cNvPr>
          <p:cNvSpPr/>
          <p:nvPr userDrawn="1"/>
        </p:nvSpPr>
        <p:spPr>
          <a:xfrm>
            <a:off x="719137"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30" name="Text Placeholder 11">
            <a:extLst>
              <a:ext uri="{FF2B5EF4-FFF2-40B4-BE49-F238E27FC236}">
                <a16:creationId xmlns:a16="http://schemas.microsoft.com/office/drawing/2014/main" id="{3B1F0DC8-00FC-4CFD-BE9B-5E0F8F8E2B6F}"/>
              </a:ext>
            </a:extLst>
          </p:cNvPr>
          <p:cNvSpPr>
            <a:spLocks noGrp="1"/>
          </p:cNvSpPr>
          <p:nvPr>
            <p:ph type="body" sz="quarter" idx="17"/>
          </p:nvPr>
        </p:nvSpPr>
        <p:spPr>
          <a:xfrm>
            <a:off x="794068"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36" name="Picture Placeholder 7">
            <a:extLst>
              <a:ext uri="{FF2B5EF4-FFF2-40B4-BE49-F238E27FC236}">
                <a16:creationId xmlns:a16="http://schemas.microsoft.com/office/drawing/2014/main" id="{F903C754-E509-44D2-8DDD-638A2ACBF5D6}"/>
              </a:ext>
            </a:extLst>
          </p:cNvPr>
          <p:cNvSpPr>
            <a:spLocks noGrp="1"/>
          </p:cNvSpPr>
          <p:nvPr>
            <p:ph type="pic" sz="quarter" idx="40" hasCustomPrompt="1"/>
          </p:nvPr>
        </p:nvSpPr>
        <p:spPr>
          <a:xfrm>
            <a:off x="723899"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7" name="Picture Placeholder 7">
            <a:extLst>
              <a:ext uri="{FF2B5EF4-FFF2-40B4-BE49-F238E27FC236}">
                <a16:creationId xmlns:a16="http://schemas.microsoft.com/office/drawing/2014/main" id="{4014DD0E-9A6E-4EC2-BF5F-B9ADBD990B92}"/>
              </a:ext>
            </a:extLst>
          </p:cNvPr>
          <p:cNvSpPr>
            <a:spLocks noGrp="1"/>
          </p:cNvSpPr>
          <p:nvPr>
            <p:ph type="pic" sz="quarter" idx="41" hasCustomPrompt="1"/>
          </p:nvPr>
        </p:nvSpPr>
        <p:spPr>
          <a:xfrm>
            <a:off x="723899"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8" name="Picture Placeholder 7">
            <a:extLst>
              <a:ext uri="{FF2B5EF4-FFF2-40B4-BE49-F238E27FC236}">
                <a16:creationId xmlns:a16="http://schemas.microsoft.com/office/drawing/2014/main" id="{44C17163-0E03-4C29-9A00-7D6D596488FE}"/>
              </a:ext>
            </a:extLst>
          </p:cNvPr>
          <p:cNvSpPr>
            <a:spLocks noGrp="1"/>
          </p:cNvSpPr>
          <p:nvPr>
            <p:ph type="pic" sz="quarter" idx="42" hasCustomPrompt="1"/>
          </p:nvPr>
        </p:nvSpPr>
        <p:spPr>
          <a:xfrm>
            <a:off x="1776413"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9" name="Picture Placeholder 7">
            <a:extLst>
              <a:ext uri="{FF2B5EF4-FFF2-40B4-BE49-F238E27FC236}">
                <a16:creationId xmlns:a16="http://schemas.microsoft.com/office/drawing/2014/main" id="{4DB49577-C6D7-4482-9714-F421F7616166}"/>
              </a:ext>
            </a:extLst>
          </p:cNvPr>
          <p:cNvSpPr>
            <a:spLocks noGrp="1"/>
          </p:cNvSpPr>
          <p:nvPr>
            <p:ph type="pic" sz="quarter" idx="43" hasCustomPrompt="1"/>
          </p:nvPr>
        </p:nvSpPr>
        <p:spPr>
          <a:xfrm>
            <a:off x="1776413"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0" name="Picture Placeholder 7">
            <a:extLst>
              <a:ext uri="{FF2B5EF4-FFF2-40B4-BE49-F238E27FC236}">
                <a16:creationId xmlns:a16="http://schemas.microsoft.com/office/drawing/2014/main" id="{9418A326-4C7E-47AB-8C7A-09398711191B}"/>
              </a:ext>
            </a:extLst>
          </p:cNvPr>
          <p:cNvSpPr>
            <a:spLocks noGrp="1"/>
          </p:cNvSpPr>
          <p:nvPr>
            <p:ph type="pic" sz="quarter" idx="44" hasCustomPrompt="1"/>
          </p:nvPr>
        </p:nvSpPr>
        <p:spPr>
          <a:xfrm>
            <a:off x="1776413"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1" name="Picture Placeholder 7">
            <a:extLst>
              <a:ext uri="{FF2B5EF4-FFF2-40B4-BE49-F238E27FC236}">
                <a16:creationId xmlns:a16="http://schemas.microsoft.com/office/drawing/2014/main" id="{0646FAF9-B27E-4FC5-AA2D-66C6A2342B11}"/>
              </a:ext>
            </a:extLst>
          </p:cNvPr>
          <p:cNvSpPr>
            <a:spLocks noGrp="1"/>
          </p:cNvSpPr>
          <p:nvPr>
            <p:ph type="pic" sz="quarter" idx="45" hasCustomPrompt="1"/>
          </p:nvPr>
        </p:nvSpPr>
        <p:spPr>
          <a:xfrm>
            <a:off x="2903940"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2" name="Rectangle: Rounded Corners 41">
            <a:extLst>
              <a:ext uri="{FF2B5EF4-FFF2-40B4-BE49-F238E27FC236}">
                <a16:creationId xmlns:a16="http://schemas.microsoft.com/office/drawing/2014/main" id="{6857C39A-EAEF-4AA0-824E-BF2F4D539192}"/>
              </a:ext>
            </a:extLst>
          </p:cNvPr>
          <p:cNvSpPr/>
          <p:nvPr userDrawn="1"/>
        </p:nvSpPr>
        <p:spPr>
          <a:xfrm>
            <a:off x="2899178"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43" name="Text Placeholder 11">
            <a:extLst>
              <a:ext uri="{FF2B5EF4-FFF2-40B4-BE49-F238E27FC236}">
                <a16:creationId xmlns:a16="http://schemas.microsoft.com/office/drawing/2014/main" id="{2F613414-26A4-41C0-87C6-03E40A7C5CF9}"/>
              </a:ext>
            </a:extLst>
          </p:cNvPr>
          <p:cNvSpPr>
            <a:spLocks noGrp="1"/>
          </p:cNvSpPr>
          <p:nvPr>
            <p:ph type="body" sz="quarter" idx="46"/>
          </p:nvPr>
        </p:nvSpPr>
        <p:spPr>
          <a:xfrm>
            <a:off x="2974109"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44" name="Picture Placeholder 7">
            <a:extLst>
              <a:ext uri="{FF2B5EF4-FFF2-40B4-BE49-F238E27FC236}">
                <a16:creationId xmlns:a16="http://schemas.microsoft.com/office/drawing/2014/main" id="{A87D4E25-A445-4028-A3C0-B69601ABD7DF}"/>
              </a:ext>
            </a:extLst>
          </p:cNvPr>
          <p:cNvSpPr>
            <a:spLocks noGrp="1"/>
          </p:cNvSpPr>
          <p:nvPr>
            <p:ph type="pic" sz="quarter" idx="47" hasCustomPrompt="1"/>
          </p:nvPr>
        </p:nvSpPr>
        <p:spPr>
          <a:xfrm>
            <a:off x="2903940"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5" name="Picture Placeholder 7">
            <a:extLst>
              <a:ext uri="{FF2B5EF4-FFF2-40B4-BE49-F238E27FC236}">
                <a16:creationId xmlns:a16="http://schemas.microsoft.com/office/drawing/2014/main" id="{D4E1A884-49CD-4D6B-969E-E9537DE3C453}"/>
              </a:ext>
            </a:extLst>
          </p:cNvPr>
          <p:cNvSpPr>
            <a:spLocks noGrp="1"/>
          </p:cNvSpPr>
          <p:nvPr>
            <p:ph type="pic" sz="quarter" idx="48" hasCustomPrompt="1"/>
          </p:nvPr>
        </p:nvSpPr>
        <p:spPr>
          <a:xfrm>
            <a:off x="2903940"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6" name="Picture Placeholder 7">
            <a:extLst>
              <a:ext uri="{FF2B5EF4-FFF2-40B4-BE49-F238E27FC236}">
                <a16:creationId xmlns:a16="http://schemas.microsoft.com/office/drawing/2014/main" id="{90BE02A5-9165-4712-A2FB-5708AE9BBD4D}"/>
              </a:ext>
            </a:extLst>
          </p:cNvPr>
          <p:cNvSpPr>
            <a:spLocks noGrp="1"/>
          </p:cNvSpPr>
          <p:nvPr>
            <p:ph type="pic" sz="quarter" idx="49" hasCustomPrompt="1"/>
          </p:nvPr>
        </p:nvSpPr>
        <p:spPr>
          <a:xfrm>
            <a:off x="395645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7" name="Picture Placeholder 7">
            <a:extLst>
              <a:ext uri="{FF2B5EF4-FFF2-40B4-BE49-F238E27FC236}">
                <a16:creationId xmlns:a16="http://schemas.microsoft.com/office/drawing/2014/main" id="{C08AA296-8D6F-4145-9AB0-1F9B9A88108E}"/>
              </a:ext>
            </a:extLst>
          </p:cNvPr>
          <p:cNvSpPr>
            <a:spLocks noGrp="1"/>
          </p:cNvSpPr>
          <p:nvPr>
            <p:ph type="pic" sz="quarter" idx="50" hasCustomPrompt="1"/>
          </p:nvPr>
        </p:nvSpPr>
        <p:spPr>
          <a:xfrm>
            <a:off x="395645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8" name="Picture Placeholder 7">
            <a:extLst>
              <a:ext uri="{FF2B5EF4-FFF2-40B4-BE49-F238E27FC236}">
                <a16:creationId xmlns:a16="http://schemas.microsoft.com/office/drawing/2014/main" id="{D2EA5E68-23DD-4093-BB9A-CD1484527A5E}"/>
              </a:ext>
            </a:extLst>
          </p:cNvPr>
          <p:cNvSpPr>
            <a:spLocks noGrp="1"/>
          </p:cNvSpPr>
          <p:nvPr>
            <p:ph type="pic" sz="quarter" idx="51" hasCustomPrompt="1"/>
          </p:nvPr>
        </p:nvSpPr>
        <p:spPr>
          <a:xfrm>
            <a:off x="395645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9" name="Picture Placeholder 7">
            <a:extLst>
              <a:ext uri="{FF2B5EF4-FFF2-40B4-BE49-F238E27FC236}">
                <a16:creationId xmlns:a16="http://schemas.microsoft.com/office/drawing/2014/main" id="{2421C671-4652-46C8-8F89-28A5E270CEC8}"/>
              </a:ext>
            </a:extLst>
          </p:cNvPr>
          <p:cNvSpPr>
            <a:spLocks noGrp="1"/>
          </p:cNvSpPr>
          <p:nvPr>
            <p:ph type="pic" sz="quarter" idx="52" hasCustomPrompt="1"/>
          </p:nvPr>
        </p:nvSpPr>
        <p:spPr>
          <a:xfrm>
            <a:off x="5066301"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0" name="Rectangle: Rounded Corners 49">
            <a:extLst>
              <a:ext uri="{FF2B5EF4-FFF2-40B4-BE49-F238E27FC236}">
                <a16:creationId xmlns:a16="http://schemas.microsoft.com/office/drawing/2014/main" id="{94E468F1-28FD-4651-9066-F09E390EBCE6}"/>
              </a:ext>
            </a:extLst>
          </p:cNvPr>
          <p:cNvSpPr/>
          <p:nvPr userDrawn="1"/>
        </p:nvSpPr>
        <p:spPr>
          <a:xfrm>
            <a:off x="5061539"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51" name="Text Placeholder 11">
            <a:extLst>
              <a:ext uri="{FF2B5EF4-FFF2-40B4-BE49-F238E27FC236}">
                <a16:creationId xmlns:a16="http://schemas.microsoft.com/office/drawing/2014/main" id="{717EB760-D998-4D1E-847A-09D905C1D92E}"/>
              </a:ext>
            </a:extLst>
          </p:cNvPr>
          <p:cNvSpPr>
            <a:spLocks noGrp="1"/>
          </p:cNvSpPr>
          <p:nvPr>
            <p:ph type="body" sz="quarter" idx="53"/>
          </p:nvPr>
        </p:nvSpPr>
        <p:spPr>
          <a:xfrm>
            <a:off x="5136470"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52" name="Picture Placeholder 7">
            <a:extLst>
              <a:ext uri="{FF2B5EF4-FFF2-40B4-BE49-F238E27FC236}">
                <a16:creationId xmlns:a16="http://schemas.microsoft.com/office/drawing/2014/main" id="{A6E61590-6ADC-4844-AB79-8995E7523F94}"/>
              </a:ext>
            </a:extLst>
          </p:cNvPr>
          <p:cNvSpPr>
            <a:spLocks noGrp="1"/>
          </p:cNvSpPr>
          <p:nvPr>
            <p:ph type="pic" sz="quarter" idx="54" hasCustomPrompt="1"/>
          </p:nvPr>
        </p:nvSpPr>
        <p:spPr>
          <a:xfrm>
            <a:off x="5066301"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3" name="Picture Placeholder 7">
            <a:extLst>
              <a:ext uri="{FF2B5EF4-FFF2-40B4-BE49-F238E27FC236}">
                <a16:creationId xmlns:a16="http://schemas.microsoft.com/office/drawing/2014/main" id="{468F3FE2-12DC-4D1F-B6EC-5FA2DE9A094D}"/>
              </a:ext>
            </a:extLst>
          </p:cNvPr>
          <p:cNvSpPr>
            <a:spLocks noGrp="1"/>
          </p:cNvSpPr>
          <p:nvPr>
            <p:ph type="pic" sz="quarter" idx="55" hasCustomPrompt="1"/>
          </p:nvPr>
        </p:nvSpPr>
        <p:spPr>
          <a:xfrm>
            <a:off x="5066301"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4" name="Picture Placeholder 7">
            <a:extLst>
              <a:ext uri="{FF2B5EF4-FFF2-40B4-BE49-F238E27FC236}">
                <a16:creationId xmlns:a16="http://schemas.microsoft.com/office/drawing/2014/main" id="{F440B7D5-F6FA-474C-82F2-A4CCD9D72834}"/>
              </a:ext>
            </a:extLst>
          </p:cNvPr>
          <p:cNvSpPr>
            <a:spLocks noGrp="1"/>
          </p:cNvSpPr>
          <p:nvPr>
            <p:ph type="pic" sz="quarter" idx="56" hasCustomPrompt="1"/>
          </p:nvPr>
        </p:nvSpPr>
        <p:spPr>
          <a:xfrm>
            <a:off x="6118815"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5" name="Picture Placeholder 7">
            <a:extLst>
              <a:ext uri="{FF2B5EF4-FFF2-40B4-BE49-F238E27FC236}">
                <a16:creationId xmlns:a16="http://schemas.microsoft.com/office/drawing/2014/main" id="{69192F29-8343-4F35-8C9E-285FEAC08ED5}"/>
              </a:ext>
            </a:extLst>
          </p:cNvPr>
          <p:cNvSpPr>
            <a:spLocks noGrp="1"/>
          </p:cNvSpPr>
          <p:nvPr>
            <p:ph type="pic" sz="quarter" idx="57" hasCustomPrompt="1"/>
          </p:nvPr>
        </p:nvSpPr>
        <p:spPr>
          <a:xfrm>
            <a:off x="6118815"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6" name="Picture Placeholder 7">
            <a:extLst>
              <a:ext uri="{FF2B5EF4-FFF2-40B4-BE49-F238E27FC236}">
                <a16:creationId xmlns:a16="http://schemas.microsoft.com/office/drawing/2014/main" id="{72063156-3725-4208-BE19-BFD7F4179427}"/>
              </a:ext>
            </a:extLst>
          </p:cNvPr>
          <p:cNvSpPr>
            <a:spLocks noGrp="1"/>
          </p:cNvSpPr>
          <p:nvPr>
            <p:ph type="pic" sz="quarter" idx="58" hasCustomPrompt="1"/>
          </p:nvPr>
        </p:nvSpPr>
        <p:spPr>
          <a:xfrm>
            <a:off x="6118815"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7" name="Picture Placeholder 7">
            <a:extLst>
              <a:ext uri="{FF2B5EF4-FFF2-40B4-BE49-F238E27FC236}">
                <a16:creationId xmlns:a16="http://schemas.microsoft.com/office/drawing/2014/main" id="{FB03D313-DCC9-4BA0-8C16-6C44960E4B77}"/>
              </a:ext>
            </a:extLst>
          </p:cNvPr>
          <p:cNvSpPr>
            <a:spLocks noGrp="1"/>
          </p:cNvSpPr>
          <p:nvPr>
            <p:ph type="pic" sz="quarter" idx="59" hasCustomPrompt="1"/>
          </p:nvPr>
        </p:nvSpPr>
        <p:spPr>
          <a:xfrm>
            <a:off x="7238813"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8" name="Rectangle: Rounded Corners 57">
            <a:extLst>
              <a:ext uri="{FF2B5EF4-FFF2-40B4-BE49-F238E27FC236}">
                <a16:creationId xmlns:a16="http://schemas.microsoft.com/office/drawing/2014/main" id="{9F7FF41C-026F-412A-8C08-E1741E9FEA39}"/>
              </a:ext>
            </a:extLst>
          </p:cNvPr>
          <p:cNvSpPr/>
          <p:nvPr userDrawn="1"/>
        </p:nvSpPr>
        <p:spPr>
          <a:xfrm>
            <a:off x="7234051" y="1936580"/>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59" name="Text Placeholder 11">
            <a:extLst>
              <a:ext uri="{FF2B5EF4-FFF2-40B4-BE49-F238E27FC236}">
                <a16:creationId xmlns:a16="http://schemas.microsoft.com/office/drawing/2014/main" id="{54510698-834C-45F4-A730-AC9F433858A3}"/>
              </a:ext>
            </a:extLst>
          </p:cNvPr>
          <p:cNvSpPr>
            <a:spLocks noGrp="1"/>
          </p:cNvSpPr>
          <p:nvPr>
            <p:ph type="body" sz="quarter" idx="60"/>
          </p:nvPr>
        </p:nvSpPr>
        <p:spPr>
          <a:xfrm>
            <a:off x="7308982" y="1902714"/>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60" name="Picture Placeholder 7">
            <a:extLst>
              <a:ext uri="{FF2B5EF4-FFF2-40B4-BE49-F238E27FC236}">
                <a16:creationId xmlns:a16="http://schemas.microsoft.com/office/drawing/2014/main" id="{F66652D2-DE3A-44C6-980D-36B39D5CDE13}"/>
              </a:ext>
            </a:extLst>
          </p:cNvPr>
          <p:cNvSpPr>
            <a:spLocks noGrp="1"/>
          </p:cNvSpPr>
          <p:nvPr>
            <p:ph type="pic" sz="quarter" idx="61" hasCustomPrompt="1"/>
          </p:nvPr>
        </p:nvSpPr>
        <p:spPr>
          <a:xfrm>
            <a:off x="7238813"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1" name="Picture Placeholder 7">
            <a:extLst>
              <a:ext uri="{FF2B5EF4-FFF2-40B4-BE49-F238E27FC236}">
                <a16:creationId xmlns:a16="http://schemas.microsoft.com/office/drawing/2014/main" id="{5B13C1C8-D726-40AD-AC09-1D46CE510CF7}"/>
              </a:ext>
            </a:extLst>
          </p:cNvPr>
          <p:cNvSpPr>
            <a:spLocks noGrp="1"/>
          </p:cNvSpPr>
          <p:nvPr>
            <p:ph type="pic" sz="quarter" idx="62" hasCustomPrompt="1"/>
          </p:nvPr>
        </p:nvSpPr>
        <p:spPr>
          <a:xfrm>
            <a:off x="7238813"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2" name="Picture Placeholder 7">
            <a:extLst>
              <a:ext uri="{FF2B5EF4-FFF2-40B4-BE49-F238E27FC236}">
                <a16:creationId xmlns:a16="http://schemas.microsoft.com/office/drawing/2014/main" id="{178FD9CB-3E7D-4309-92BE-9D7E4B265B9E}"/>
              </a:ext>
            </a:extLst>
          </p:cNvPr>
          <p:cNvSpPr>
            <a:spLocks noGrp="1"/>
          </p:cNvSpPr>
          <p:nvPr>
            <p:ph type="pic" sz="quarter" idx="63" hasCustomPrompt="1"/>
          </p:nvPr>
        </p:nvSpPr>
        <p:spPr>
          <a:xfrm>
            <a:off x="8291327"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3" name="Picture Placeholder 7">
            <a:extLst>
              <a:ext uri="{FF2B5EF4-FFF2-40B4-BE49-F238E27FC236}">
                <a16:creationId xmlns:a16="http://schemas.microsoft.com/office/drawing/2014/main" id="{4C644F08-1690-4567-BFA9-83DB8219C62D}"/>
              </a:ext>
            </a:extLst>
          </p:cNvPr>
          <p:cNvSpPr>
            <a:spLocks noGrp="1"/>
          </p:cNvSpPr>
          <p:nvPr>
            <p:ph type="pic" sz="quarter" idx="64" hasCustomPrompt="1"/>
          </p:nvPr>
        </p:nvSpPr>
        <p:spPr>
          <a:xfrm>
            <a:off x="8291327"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4" name="Picture Placeholder 7">
            <a:extLst>
              <a:ext uri="{FF2B5EF4-FFF2-40B4-BE49-F238E27FC236}">
                <a16:creationId xmlns:a16="http://schemas.microsoft.com/office/drawing/2014/main" id="{B06F7401-729C-41D6-B359-1BD6F6885E4F}"/>
              </a:ext>
            </a:extLst>
          </p:cNvPr>
          <p:cNvSpPr>
            <a:spLocks noGrp="1"/>
          </p:cNvSpPr>
          <p:nvPr>
            <p:ph type="pic" sz="quarter" idx="65" hasCustomPrompt="1"/>
          </p:nvPr>
        </p:nvSpPr>
        <p:spPr>
          <a:xfrm>
            <a:off x="8291327"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5" name="Picture Placeholder 7">
            <a:extLst>
              <a:ext uri="{FF2B5EF4-FFF2-40B4-BE49-F238E27FC236}">
                <a16:creationId xmlns:a16="http://schemas.microsoft.com/office/drawing/2014/main" id="{B083F218-CFEB-4068-B225-D3E31F63C19C}"/>
              </a:ext>
            </a:extLst>
          </p:cNvPr>
          <p:cNvSpPr>
            <a:spLocks noGrp="1"/>
          </p:cNvSpPr>
          <p:nvPr>
            <p:ph type="pic" sz="quarter" idx="66" hasCustomPrompt="1"/>
          </p:nvPr>
        </p:nvSpPr>
        <p:spPr>
          <a:xfrm>
            <a:off x="940117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6" name="Rectangle: Rounded Corners 65">
            <a:extLst>
              <a:ext uri="{FF2B5EF4-FFF2-40B4-BE49-F238E27FC236}">
                <a16:creationId xmlns:a16="http://schemas.microsoft.com/office/drawing/2014/main" id="{2492F3BF-C5E4-40A3-9FE8-B36F2E3115AF}"/>
              </a:ext>
            </a:extLst>
          </p:cNvPr>
          <p:cNvSpPr/>
          <p:nvPr userDrawn="1"/>
        </p:nvSpPr>
        <p:spPr>
          <a:xfrm>
            <a:off x="9396412"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67" name="Text Placeholder 11">
            <a:extLst>
              <a:ext uri="{FF2B5EF4-FFF2-40B4-BE49-F238E27FC236}">
                <a16:creationId xmlns:a16="http://schemas.microsoft.com/office/drawing/2014/main" id="{C4EDDF3D-3107-414C-9E88-5C481DE5F62C}"/>
              </a:ext>
            </a:extLst>
          </p:cNvPr>
          <p:cNvSpPr>
            <a:spLocks noGrp="1"/>
          </p:cNvSpPr>
          <p:nvPr>
            <p:ph type="body" sz="quarter" idx="67"/>
          </p:nvPr>
        </p:nvSpPr>
        <p:spPr>
          <a:xfrm>
            <a:off x="9471343"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68" name="Picture Placeholder 7">
            <a:extLst>
              <a:ext uri="{FF2B5EF4-FFF2-40B4-BE49-F238E27FC236}">
                <a16:creationId xmlns:a16="http://schemas.microsoft.com/office/drawing/2014/main" id="{9EF64F3D-7898-4A39-A4FD-5B0C1834AD20}"/>
              </a:ext>
            </a:extLst>
          </p:cNvPr>
          <p:cNvSpPr>
            <a:spLocks noGrp="1"/>
          </p:cNvSpPr>
          <p:nvPr>
            <p:ph type="pic" sz="quarter" idx="68" hasCustomPrompt="1"/>
          </p:nvPr>
        </p:nvSpPr>
        <p:spPr>
          <a:xfrm>
            <a:off x="940117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9" name="Picture Placeholder 7">
            <a:extLst>
              <a:ext uri="{FF2B5EF4-FFF2-40B4-BE49-F238E27FC236}">
                <a16:creationId xmlns:a16="http://schemas.microsoft.com/office/drawing/2014/main" id="{11C9FAA6-906F-4A1D-9700-19E8DBBFBFB9}"/>
              </a:ext>
            </a:extLst>
          </p:cNvPr>
          <p:cNvSpPr>
            <a:spLocks noGrp="1"/>
          </p:cNvSpPr>
          <p:nvPr>
            <p:ph type="pic" sz="quarter" idx="69" hasCustomPrompt="1"/>
          </p:nvPr>
        </p:nvSpPr>
        <p:spPr>
          <a:xfrm>
            <a:off x="940117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0" name="Picture Placeholder 7">
            <a:extLst>
              <a:ext uri="{FF2B5EF4-FFF2-40B4-BE49-F238E27FC236}">
                <a16:creationId xmlns:a16="http://schemas.microsoft.com/office/drawing/2014/main" id="{0C808998-554D-43BC-A56C-02CE880C8804}"/>
              </a:ext>
            </a:extLst>
          </p:cNvPr>
          <p:cNvSpPr>
            <a:spLocks noGrp="1"/>
          </p:cNvSpPr>
          <p:nvPr>
            <p:ph type="pic" sz="quarter" idx="70" hasCustomPrompt="1"/>
          </p:nvPr>
        </p:nvSpPr>
        <p:spPr>
          <a:xfrm>
            <a:off x="10453688"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1" name="Picture Placeholder 7">
            <a:extLst>
              <a:ext uri="{FF2B5EF4-FFF2-40B4-BE49-F238E27FC236}">
                <a16:creationId xmlns:a16="http://schemas.microsoft.com/office/drawing/2014/main" id="{96154493-0DCD-49FE-B3E7-5851C54272AD}"/>
              </a:ext>
            </a:extLst>
          </p:cNvPr>
          <p:cNvSpPr>
            <a:spLocks noGrp="1"/>
          </p:cNvSpPr>
          <p:nvPr>
            <p:ph type="pic" sz="quarter" idx="71" hasCustomPrompt="1"/>
          </p:nvPr>
        </p:nvSpPr>
        <p:spPr>
          <a:xfrm>
            <a:off x="10453688"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2" name="Picture Placeholder 7">
            <a:extLst>
              <a:ext uri="{FF2B5EF4-FFF2-40B4-BE49-F238E27FC236}">
                <a16:creationId xmlns:a16="http://schemas.microsoft.com/office/drawing/2014/main" id="{67E1E71F-FFD5-4E54-A06F-C36F2065969D}"/>
              </a:ext>
            </a:extLst>
          </p:cNvPr>
          <p:cNvSpPr>
            <a:spLocks noGrp="1"/>
          </p:cNvSpPr>
          <p:nvPr>
            <p:ph type="pic" sz="quarter" idx="72" hasCustomPrompt="1"/>
          </p:nvPr>
        </p:nvSpPr>
        <p:spPr>
          <a:xfrm>
            <a:off x="10453688"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3" name="Picture Placeholder 7">
            <a:extLst>
              <a:ext uri="{FF2B5EF4-FFF2-40B4-BE49-F238E27FC236}">
                <a16:creationId xmlns:a16="http://schemas.microsoft.com/office/drawing/2014/main" id="{C7F0750C-792A-40AB-8778-67010D0CBC9B}"/>
              </a:ext>
            </a:extLst>
          </p:cNvPr>
          <p:cNvSpPr>
            <a:spLocks noGrp="1"/>
          </p:cNvSpPr>
          <p:nvPr>
            <p:ph type="pic" sz="quarter" idx="73" hasCustomPrompt="1"/>
          </p:nvPr>
        </p:nvSpPr>
        <p:spPr>
          <a:xfrm>
            <a:off x="723899"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4" name="Rectangle: Rounded Corners 73">
            <a:extLst>
              <a:ext uri="{FF2B5EF4-FFF2-40B4-BE49-F238E27FC236}">
                <a16:creationId xmlns:a16="http://schemas.microsoft.com/office/drawing/2014/main" id="{55073890-C788-4FA8-B24F-320BDF3A8168}"/>
              </a:ext>
            </a:extLst>
          </p:cNvPr>
          <p:cNvSpPr/>
          <p:nvPr userDrawn="1"/>
        </p:nvSpPr>
        <p:spPr>
          <a:xfrm>
            <a:off x="719137"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75" name="Text Placeholder 11">
            <a:extLst>
              <a:ext uri="{FF2B5EF4-FFF2-40B4-BE49-F238E27FC236}">
                <a16:creationId xmlns:a16="http://schemas.microsoft.com/office/drawing/2014/main" id="{872A34EB-0C09-43B2-B884-62A10345DDFA}"/>
              </a:ext>
            </a:extLst>
          </p:cNvPr>
          <p:cNvSpPr>
            <a:spLocks noGrp="1"/>
          </p:cNvSpPr>
          <p:nvPr>
            <p:ph type="body" sz="quarter" idx="74"/>
          </p:nvPr>
        </p:nvSpPr>
        <p:spPr>
          <a:xfrm>
            <a:off x="794068"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76" name="Picture Placeholder 7">
            <a:extLst>
              <a:ext uri="{FF2B5EF4-FFF2-40B4-BE49-F238E27FC236}">
                <a16:creationId xmlns:a16="http://schemas.microsoft.com/office/drawing/2014/main" id="{4FFEC40E-E5CB-42A0-8D57-95BEA0F9AC84}"/>
              </a:ext>
            </a:extLst>
          </p:cNvPr>
          <p:cNvSpPr>
            <a:spLocks noGrp="1"/>
          </p:cNvSpPr>
          <p:nvPr>
            <p:ph type="pic" sz="quarter" idx="75" hasCustomPrompt="1"/>
          </p:nvPr>
        </p:nvSpPr>
        <p:spPr>
          <a:xfrm>
            <a:off x="723899"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7" name="Picture Placeholder 7">
            <a:extLst>
              <a:ext uri="{FF2B5EF4-FFF2-40B4-BE49-F238E27FC236}">
                <a16:creationId xmlns:a16="http://schemas.microsoft.com/office/drawing/2014/main" id="{B4F2E98B-088F-4896-ADC3-B8DA08C86976}"/>
              </a:ext>
            </a:extLst>
          </p:cNvPr>
          <p:cNvSpPr>
            <a:spLocks noGrp="1"/>
          </p:cNvSpPr>
          <p:nvPr>
            <p:ph type="pic" sz="quarter" idx="76" hasCustomPrompt="1"/>
          </p:nvPr>
        </p:nvSpPr>
        <p:spPr>
          <a:xfrm>
            <a:off x="723899"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8" name="Picture Placeholder 7">
            <a:extLst>
              <a:ext uri="{FF2B5EF4-FFF2-40B4-BE49-F238E27FC236}">
                <a16:creationId xmlns:a16="http://schemas.microsoft.com/office/drawing/2014/main" id="{C8107F8E-EE68-4C21-9588-31ABB5D528A4}"/>
              </a:ext>
            </a:extLst>
          </p:cNvPr>
          <p:cNvSpPr>
            <a:spLocks noGrp="1"/>
          </p:cNvSpPr>
          <p:nvPr>
            <p:ph type="pic" sz="quarter" idx="77" hasCustomPrompt="1"/>
          </p:nvPr>
        </p:nvSpPr>
        <p:spPr>
          <a:xfrm>
            <a:off x="1776413"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9" name="Picture Placeholder 7">
            <a:extLst>
              <a:ext uri="{FF2B5EF4-FFF2-40B4-BE49-F238E27FC236}">
                <a16:creationId xmlns:a16="http://schemas.microsoft.com/office/drawing/2014/main" id="{90598E74-1407-4960-B789-4B63E8384D3C}"/>
              </a:ext>
            </a:extLst>
          </p:cNvPr>
          <p:cNvSpPr>
            <a:spLocks noGrp="1"/>
          </p:cNvSpPr>
          <p:nvPr>
            <p:ph type="pic" sz="quarter" idx="78" hasCustomPrompt="1"/>
          </p:nvPr>
        </p:nvSpPr>
        <p:spPr>
          <a:xfrm>
            <a:off x="1776413"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0" name="Picture Placeholder 7">
            <a:extLst>
              <a:ext uri="{FF2B5EF4-FFF2-40B4-BE49-F238E27FC236}">
                <a16:creationId xmlns:a16="http://schemas.microsoft.com/office/drawing/2014/main" id="{D8AC3154-0A47-45B1-A3DE-A423A4AE255A}"/>
              </a:ext>
            </a:extLst>
          </p:cNvPr>
          <p:cNvSpPr>
            <a:spLocks noGrp="1"/>
          </p:cNvSpPr>
          <p:nvPr>
            <p:ph type="pic" sz="quarter" idx="79" hasCustomPrompt="1"/>
          </p:nvPr>
        </p:nvSpPr>
        <p:spPr>
          <a:xfrm>
            <a:off x="1776413"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1" name="Picture Placeholder 7">
            <a:extLst>
              <a:ext uri="{FF2B5EF4-FFF2-40B4-BE49-F238E27FC236}">
                <a16:creationId xmlns:a16="http://schemas.microsoft.com/office/drawing/2014/main" id="{F9118079-A757-4F82-B266-7D955C475538}"/>
              </a:ext>
            </a:extLst>
          </p:cNvPr>
          <p:cNvSpPr>
            <a:spLocks noGrp="1"/>
          </p:cNvSpPr>
          <p:nvPr>
            <p:ph type="pic" sz="quarter" idx="80" hasCustomPrompt="1"/>
          </p:nvPr>
        </p:nvSpPr>
        <p:spPr>
          <a:xfrm>
            <a:off x="2903940"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2" name="Rectangle: Rounded Corners 81">
            <a:extLst>
              <a:ext uri="{FF2B5EF4-FFF2-40B4-BE49-F238E27FC236}">
                <a16:creationId xmlns:a16="http://schemas.microsoft.com/office/drawing/2014/main" id="{B774A3C1-7C3B-4E67-BF1F-BC9A33EB685A}"/>
              </a:ext>
            </a:extLst>
          </p:cNvPr>
          <p:cNvSpPr/>
          <p:nvPr userDrawn="1"/>
        </p:nvSpPr>
        <p:spPr>
          <a:xfrm>
            <a:off x="2899178"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83" name="Text Placeholder 11">
            <a:extLst>
              <a:ext uri="{FF2B5EF4-FFF2-40B4-BE49-F238E27FC236}">
                <a16:creationId xmlns:a16="http://schemas.microsoft.com/office/drawing/2014/main" id="{94B67F94-A5C7-4E3D-9740-99D7FFED997A}"/>
              </a:ext>
            </a:extLst>
          </p:cNvPr>
          <p:cNvSpPr>
            <a:spLocks noGrp="1"/>
          </p:cNvSpPr>
          <p:nvPr>
            <p:ph type="body" sz="quarter" idx="81"/>
          </p:nvPr>
        </p:nvSpPr>
        <p:spPr>
          <a:xfrm>
            <a:off x="2974109"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84" name="Picture Placeholder 7">
            <a:extLst>
              <a:ext uri="{FF2B5EF4-FFF2-40B4-BE49-F238E27FC236}">
                <a16:creationId xmlns:a16="http://schemas.microsoft.com/office/drawing/2014/main" id="{EA590BC3-C868-40E3-8A0F-499249218C28}"/>
              </a:ext>
            </a:extLst>
          </p:cNvPr>
          <p:cNvSpPr>
            <a:spLocks noGrp="1"/>
          </p:cNvSpPr>
          <p:nvPr>
            <p:ph type="pic" sz="quarter" idx="82" hasCustomPrompt="1"/>
          </p:nvPr>
        </p:nvSpPr>
        <p:spPr>
          <a:xfrm>
            <a:off x="2903940"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5" name="Picture Placeholder 7">
            <a:extLst>
              <a:ext uri="{FF2B5EF4-FFF2-40B4-BE49-F238E27FC236}">
                <a16:creationId xmlns:a16="http://schemas.microsoft.com/office/drawing/2014/main" id="{A22C98AD-77EF-409B-951C-FE54528BF5A9}"/>
              </a:ext>
            </a:extLst>
          </p:cNvPr>
          <p:cNvSpPr>
            <a:spLocks noGrp="1"/>
          </p:cNvSpPr>
          <p:nvPr>
            <p:ph type="pic" sz="quarter" idx="83" hasCustomPrompt="1"/>
          </p:nvPr>
        </p:nvSpPr>
        <p:spPr>
          <a:xfrm>
            <a:off x="2903940"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6" name="Picture Placeholder 7">
            <a:extLst>
              <a:ext uri="{FF2B5EF4-FFF2-40B4-BE49-F238E27FC236}">
                <a16:creationId xmlns:a16="http://schemas.microsoft.com/office/drawing/2014/main" id="{CBA38FD9-2364-4C77-9A85-8243FFFC8899}"/>
              </a:ext>
            </a:extLst>
          </p:cNvPr>
          <p:cNvSpPr>
            <a:spLocks noGrp="1"/>
          </p:cNvSpPr>
          <p:nvPr>
            <p:ph type="pic" sz="quarter" idx="84" hasCustomPrompt="1"/>
          </p:nvPr>
        </p:nvSpPr>
        <p:spPr>
          <a:xfrm>
            <a:off x="395645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7" name="Picture Placeholder 7">
            <a:extLst>
              <a:ext uri="{FF2B5EF4-FFF2-40B4-BE49-F238E27FC236}">
                <a16:creationId xmlns:a16="http://schemas.microsoft.com/office/drawing/2014/main" id="{07DC6D40-3D5E-4309-AEBA-7FA4566827FB}"/>
              </a:ext>
            </a:extLst>
          </p:cNvPr>
          <p:cNvSpPr>
            <a:spLocks noGrp="1"/>
          </p:cNvSpPr>
          <p:nvPr>
            <p:ph type="pic" sz="quarter" idx="85" hasCustomPrompt="1"/>
          </p:nvPr>
        </p:nvSpPr>
        <p:spPr>
          <a:xfrm>
            <a:off x="395645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8" name="Picture Placeholder 7">
            <a:extLst>
              <a:ext uri="{FF2B5EF4-FFF2-40B4-BE49-F238E27FC236}">
                <a16:creationId xmlns:a16="http://schemas.microsoft.com/office/drawing/2014/main" id="{EB802E1D-0569-4B02-A4DF-685561A19BE6}"/>
              </a:ext>
            </a:extLst>
          </p:cNvPr>
          <p:cNvSpPr>
            <a:spLocks noGrp="1"/>
          </p:cNvSpPr>
          <p:nvPr>
            <p:ph type="pic" sz="quarter" idx="86" hasCustomPrompt="1"/>
          </p:nvPr>
        </p:nvSpPr>
        <p:spPr>
          <a:xfrm>
            <a:off x="395645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9" name="Picture Placeholder 7">
            <a:extLst>
              <a:ext uri="{FF2B5EF4-FFF2-40B4-BE49-F238E27FC236}">
                <a16:creationId xmlns:a16="http://schemas.microsoft.com/office/drawing/2014/main" id="{003AC32E-5753-4081-85D1-963C9821FF16}"/>
              </a:ext>
            </a:extLst>
          </p:cNvPr>
          <p:cNvSpPr>
            <a:spLocks noGrp="1"/>
          </p:cNvSpPr>
          <p:nvPr>
            <p:ph type="pic" sz="quarter" idx="87" hasCustomPrompt="1"/>
          </p:nvPr>
        </p:nvSpPr>
        <p:spPr>
          <a:xfrm>
            <a:off x="5066301"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0" name="Rectangle: Rounded Corners 89">
            <a:extLst>
              <a:ext uri="{FF2B5EF4-FFF2-40B4-BE49-F238E27FC236}">
                <a16:creationId xmlns:a16="http://schemas.microsoft.com/office/drawing/2014/main" id="{A39AF413-6195-4C2D-9164-76B445CF2189}"/>
              </a:ext>
            </a:extLst>
          </p:cNvPr>
          <p:cNvSpPr/>
          <p:nvPr userDrawn="1"/>
        </p:nvSpPr>
        <p:spPr>
          <a:xfrm>
            <a:off x="5061539"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91" name="Text Placeholder 11">
            <a:extLst>
              <a:ext uri="{FF2B5EF4-FFF2-40B4-BE49-F238E27FC236}">
                <a16:creationId xmlns:a16="http://schemas.microsoft.com/office/drawing/2014/main" id="{F4C66518-D368-431F-88C7-3D252354B7C0}"/>
              </a:ext>
            </a:extLst>
          </p:cNvPr>
          <p:cNvSpPr>
            <a:spLocks noGrp="1"/>
          </p:cNvSpPr>
          <p:nvPr>
            <p:ph type="body" sz="quarter" idx="88"/>
          </p:nvPr>
        </p:nvSpPr>
        <p:spPr>
          <a:xfrm>
            <a:off x="5136470"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92" name="Picture Placeholder 7">
            <a:extLst>
              <a:ext uri="{FF2B5EF4-FFF2-40B4-BE49-F238E27FC236}">
                <a16:creationId xmlns:a16="http://schemas.microsoft.com/office/drawing/2014/main" id="{A0E36B10-77E9-401F-911C-8A5F2864BF27}"/>
              </a:ext>
            </a:extLst>
          </p:cNvPr>
          <p:cNvSpPr>
            <a:spLocks noGrp="1"/>
          </p:cNvSpPr>
          <p:nvPr>
            <p:ph type="pic" sz="quarter" idx="89" hasCustomPrompt="1"/>
          </p:nvPr>
        </p:nvSpPr>
        <p:spPr>
          <a:xfrm>
            <a:off x="5066301"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3" name="Picture Placeholder 7">
            <a:extLst>
              <a:ext uri="{FF2B5EF4-FFF2-40B4-BE49-F238E27FC236}">
                <a16:creationId xmlns:a16="http://schemas.microsoft.com/office/drawing/2014/main" id="{B5D2D2D2-2CD2-4045-81A3-1067EEE4285A}"/>
              </a:ext>
            </a:extLst>
          </p:cNvPr>
          <p:cNvSpPr>
            <a:spLocks noGrp="1"/>
          </p:cNvSpPr>
          <p:nvPr>
            <p:ph type="pic" sz="quarter" idx="90" hasCustomPrompt="1"/>
          </p:nvPr>
        </p:nvSpPr>
        <p:spPr>
          <a:xfrm>
            <a:off x="5066301"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4" name="Picture Placeholder 7">
            <a:extLst>
              <a:ext uri="{FF2B5EF4-FFF2-40B4-BE49-F238E27FC236}">
                <a16:creationId xmlns:a16="http://schemas.microsoft.com/office/drawing/2014/main" id="{553C4D50-1B30-4308-B24C-496A030A2451}"/>
              </a:ext>
            </a:extLst>
          </p:cNvPr>
          <p:cNvSpPr>
            <a:spLocks noGrp="1"/>
          </p:cNvSpPr>
          <p:nvPr>
            <p:ph type="pic" sz="quarter" idx="91" hasCustomPrompt="1"/>
          </p:nvPr>
        </p:nvSpPr>
        <p:spPr>
          <a:xfrm>
            <a:off x="6118815"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5" name="Picture Placeholder 7">
            <a:extLst>
              <a:ext uri="{FF2B5EF4-FFF2-40B4-BE49-F238E27FC236}">
                <a16:creationId xmlns:a16="http://schemas.microsoft.com/office/drawing/2014/main" id="{DD176728-2F3B-428D-8C09-22A7598AB8E7}"/>
              </a:ext>
            </a:extLst>
          </p:cNvPr>
          <p:cNvSpPr>
            <a:spLocks noGrp="1"/>
          </p:cNvSpPr>
          <p:nvPr>
            <p:ph type="pic" sz="quarter" idx="92" hasCustomPrompt="1"/>
          </p:nvPr>
        </p:nvSpPr>
        <p:spPr>
          <a:xfrm>
            <a:off x="6118815"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6" name="Picture Placeholder 7">
            <a:extLst>
              <a:ext uri="{FF2B5EF4-FFF2-40B4-BE49-F238E27FC236}">
                <a16:creationId xmlns:a16="http://schemas.microsoft.com/office/drawing/2014/main" id="{D4930C76-54D9-4AF9-B658-4423CA7145BB}"/>
              </a:ext>
            </a:extLst>
          </p:cNvPr>
          <p:cNvSpPr>
            <a:spLocks noGrp="1"/>
          </p:cNvSpPr>
          <p:nvPr>
            <p:ph type="pic" sz="quarter" idx="93" hasCustomPrompt="1"/>
          </p:nvPr>
        </p:nvSpPr>
        <p:spPr>
          <a:xfrm>
            <a:off x="6118815"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7" name="Picture Placeholder 7">
            <a:extLst>
              <a:ext uri="{FF2B5EF4-FFF2-40B4-BE49-F238E27FC236}">
                <a16:creationId xmlns:a16="http://schemas.microsoft.com/office/drawing/2014/main" id="{46F22B97-793E-47A5-B1A9-F5850B9B8067}"/>
              </a:ext>
            </a:extLst>
          </p:cNvPr>
          <p:cNvSpPr>
            <a:spLocks noGrp="1"/>
          </p:cNvSpPr>
          <p:nvPr>
            <p:ph type="pic" sz="quarter" idx="94" hasCustomPrompt="1"/>
          </p:nvPr>
        </p:nvSpPr>
        <p:spPr>
          <a:xfrm>
            <a:off x="7238813"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8" name="Rectangle: Rounded Corners 97">
            <a:extLst>
              <a:ext uri="{FF2B5EF4-FFF2-40B4-BE49-F238E27FC236}">
                <a16:creationId xmlns:a16="http://schemas.microsoft.com/office/drawing/2014/main" id="{17CFC44F-DA3F-49BC-850D-BE439BFEA07A}"/>
              </a:ext>
            </a:extLst>
          </p:cNvPr>
          <p:cNvSpPr/>
          <p:nvPr userDrawn="1"/>
        </p:nvSpPr>
        <p:spPr>
          <a:xfrm>
            <a:off x="7234051" y="4033767"/>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99" name="Text Placeholder 11">
            <a:extLst>
              <a:ext uri="{FF2B5EF4-FFF2-40B4-BE49-F238E27FC236}">
                <a16:creationId xmlns:a16="http://schemas.microsoft.com/office/drawing/2014/main" id="{BFD1E27F-699C-4807-9092-FFA0DE0C2474}"/>
              </a:ext>
            </a:extLst>
          </p:cNvPr>
          <p:cNvSpPr>
            <a:spLocks noGrp="1"/>
          </p:cNvSpPr>
          <p:nvPr>
            <p:ph type="body" sz="quarter" idx="95"/>
          </p:nvPr>
        </p:nvSpPr>
        <p:spPr>
          <a:xfrm>
            <a:off x="7308982" y="3999901"/>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0" name="Picture Placeholder 7">
            <a:extLst>
              <a:ext uri="{FF2B5EF4-FFF2-40B4-BE49-F238E27FC236}">
                <a16:creationId xmlns:a16="http://schemas.microsoft.com/office/drawing/2014/main" id="{03C0FEB1-1200-4BEC-BC8A-47B0E1274BFD}"/>
              </a:ext>
            </a:extLst>
          </p:cNvPr>
          <p:cNvSpPr>
            <a:spLocks noGrp="1"/>
          </p:cNvSpPr>
          <p:nvPr>
            <p:ph type="pic" sz="quarter" idx="96" hasCustomPrompt="1"/>
          </p:nvPr>
        </p:nvSpPr>
        <p:spPr>
          <a:xfrm>
            <a:off x="7238813"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1" name="Picture Placeholder 7">
            <a:extLst>
              <a:ext uri="{FF2B5EF4-FFF2-40B4-BE49-F238E27FC236}">
                <a16:creationId xmlns:a16="http://schemas.microsoft.com/office/drawing/2014/main" id="{3DB65C3E-EB57-4AF1-BD3A-BD129B16E1BC}"/>
              </a:ext>
            </a:extLst>
          </p:cNvPr>
          <p:cNvSpPr>
            <a:spLocks noGrp="1"/>
          </p:cNvSpPr>
          <p:nvPr>
            <p:ph type="pic" sz="quarter" idx="97" hasCustomPrompt="1"/>
          </p:nvPr>
        </p:nvSpPr>
        <p:spPr>
          <a:xfrm>
            <a:off x="7238813"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2" name="Picture Placeholder 7">
            <a:extLst>
              <a:ext uri="{FF2B5EF4-FFF2-40B4-BE49-F238E27FC236}">
                <a16:creationId xmlns:a16="http://schemas.microsoft.com/office/drawing/2014/main" id="{CA545355-4A0A-419C-ADAD-E3B7A4FE438F}"/>
              </a:ext>
            </a:extLst>
          </p:cNvPr>
          <p:cNvSpPr>
            <a:spLocks noGrp="1"/>
          </p:cNvSpPr>
          <p:nvPr>
            <p:ph type="pic" sz="quarter" idx="98" hasCustomPrompt="1"/>
          </p:nvPr>
        </p:nvSpPr>
        <p:spPr>
          <a:xfrm>
            <a:off x="8291327"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3" name="Picture Placeholder 7">
            <a:extLst>
              <a:ext uri="{FF2B5EF4-FFF2-40B4-BE49-F238E27FC236}">
                <a16:creationId xmlns:a16="http://schemas.microsoft.com/office/drawing/2014/main" id="{827F04AC-B79A-4E80-A822-25C7AE5A7332}"/>
              </a:ext>
            </a:extLst>
          </p:cNvPr>
          <p:cNvSpPr>
            <a:spLocks noGrp="1"/>
          </p:cNvSpPr>
          <p:nvPr>
            <p:ph type="pic" sz="quarter" idx="99" hasCustomPrompt="1"/>
          </p:nvPr>
        </p:nvSpPr>
        <p:spPr>
          <a:xfrm>
            <a:off x="8291327"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4" name="Picture Placeholder 7">
            <a:extLst>
              <a:ext uri="{FF2B5EF4-FFF2-40B4-BE49-F238E27FC236}">
                <a16:creationId xmlns:a16="http://schemas.microsoft.com/office/drawing/2014/main" id="{8678D5E7-B498-4020-ABC2-574A83DBB03E}"/>
              </a:ext>
            </a:extLst>
          </p:cNvPr>
          <p:cNvSpPr>
            <a:spLocks noGrp="1"/>
          </p:cNvSpPr>
          <p:nvPr>
            <p:ph type="pic" sz="quarter" idx="100" hasCustomPrompt="1"/>
          </p:nvPr>
        </p:nvSpPr>
        <p:spPr>
          <a:xfrm>
            <a:off x="8291327"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5" name="Picture Placeholder 7">
            <a:extLst>
              <a:ext uri="{FF2B5EF4-FFF2-40B4-BE49-F238E27FC236}">
                <a16:creationId xmlns:a16="http://schemas.microsoft.com/office/drawing/2014/main" id="{43547CD0-A0EA-4BB0-B362-0C6B9365E0DE}"/>
              </a:ext>
            </a:extLst>
          </p:cNvPr>
          <p:cNvSpPr>
            <a:spLocks noGrp="1"/>
          </p:cNvSpPr>
          <p:nvPr>
            <p:ph type="pic" sz="quarter" idx="101" hasCustomPrompt="1"/>
          </p:nvPr>
        </p:nvSpPr>
        <p:spPr>
          <a:xfrm>
            <a:off x="940117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6" name="Rectangle: Rounded Corners 105">
            <a:extLst>
              <a:ext uri="{FF2B5EF4-FFF2-40B4-BE49-F238E27FC236}">
                <a16:creationId xmlns:a16="http://schemas.microsoft.com/office/drawing/2014/main" id="{C2E6E7A4-D877-4B54-BC50-42B068C46DCA}"/>
              </a:ext>
            </a:extLst>
          </p:cNvPr>
          <p:cNvSpPr/>
          <p:nvPr userDrawn="1"/>
        </p:nvSpPr>
        <p:spPr>
          <a:xfrm>
            <a:off x="9396412"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107" name="Text Placeholder 11">
            <a:extLst>
              <a:ext uri="{FF2B5EF4-FFF2-40B4-BE49-F238E27FC236}">
                <a16:creationId xmlns:a16="http://schemas.microsoft.com/office/drawing/2014/main" id="{B1FFE3FE-6B86-40A6-8630-714937142105}"/>
              </a:ext>
            </a:extLst>
          </p:cNvPr>
          <p:cNvSpPr>
            <a:spLocks noGrp="1"/>
          </p:cNvSpPr>
          <p:nvPr>
            <p:ph type="body" sz="quarter" idx="102"/>
          </p:nvPr>
        </p:nvSpPr>
        <p:spPr>
          <a:xfrm>
            <a:off x="9471343"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8" name="Picture Placeholder 7">
            <a:extLst>
              <a:ext uri="{FF2B5EF4-FFF2-40B4-BE49-F238E27FC236}">
                <a16:creationId xmlns:a16="http://schemas.microsoft.com/office/drawing/2014/main" id="{BDDD59F1-2126-4DC9-8D73-936159E12537}"/>
              </a:ext>
            </a:extLst>
          </p:cNvPr>
          <p:cNvSpPr>
            <a:spLocks noGrp="1"/>
          </p:cNvSpPr>
          <p:nvPr>
            <p:ph type="pic" sz="quarter" idx="103" hasCustomPrompt="1"/>
          </p:nvPr>
        </p:nvSpPr>
        <p:spPr>
          <a:xfrm>
            <a:off x="940117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9" name="Picture Placeholder 7">
            <a:extLst>
              <a:ext uri="{FF2B5EF4-FFF2-40B4-BE49-F238E27FC236}">
                <a16:creationId xmlns:a16="http://schemas.microsoft.com/office/drawing/2014/main" id="{27CC1628-4743-4022-8954-5B13216BECB0}"/>
              </a:ext>
            </a:extLst>
          </p:cNvPr>
          <p:cNvSpPr>
            <a:spLocks noGrp="1"/>
          </p:cNvSpPr>
          <p:nvPr>
            <p:ph type="pic" sz="quarter" idx="104" hasCustomPrompt="1"/>
          </p:nvPr>
        </p:nvSpPr>
        <p:spPr>
          <a:xfrm>
            <a:off x="940117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0" name="Picture Placeholder 7">
            <a:extLst>
              <a:ext uri="{FF2B5EF4-FFF2-40B4-BE49-F238E27FC236}">
                <a16:creationId xmlns:a16="http://schemas.microsoft.com/office/drawing/2014/main" id="{7A0F3FFB-AC83-40D0-9A1D-E1BDB5D0E7E5}"/>
              </a:ext>
            </a:extLst>
          </p:cNvPr>
          <p:cNvSpPr>
            <a:spLocks noGrp="1"/>
          </p:cNvSpPr>
          <p:nvPr>
            <p:ph type="pic" sz="quarter" idx="105" hasCustomPrompt="1"/>
          </p:nvPr>
        </p:nvSpPr>
        <p:spPr>
          <a:xfrm>
            <a:off x="10453688"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1" name="Picture Placeholder 7">
            <a:extLst>
              <a:ext uri="{FF2B5EF4-FFF2-40B4-BE49-F238E27FC236}">
                <a16:creationId xmlns:a16="http://schemas.microsoft.com/office/drawing/2014/main" id="{78B3902C-453C-4F03-A9C9-4B9713D02E42}"/>
              </a:ext>
            </a:extLst>
          </p:cNvPr>
          <p:cNvSpPr>
            <a:spLocks noGrp="1"/>
          </p:cNvSpPr>
          <p:nvPr>
            <p:ph type="pic" sz="quarter" idx="106" hasCustomPrompt="1"/>
          </p:nvPr>
        </p:nvSpPr>
        <p:spPr>
          <a:xfrm>
            <a:off x="10453688"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2" name="Picture Placeholder 7">
            <a:extLst>
              <a:ext uri="{FF2B5EF4-FFF2-40B4-BE49-F238E27FC236}">
                <a16:creationId xmlns:a16="http://schemas.microsoft.com/office/drawing/2014/main" id="{D322A23A-BA9A-4753-9890-F48048C05580}"/>
              </a:ext>
            </a:extLst>
          </p:cNvPr>
          <p:cNvSpPr>
            <a:spLocks noGrp="1"/>
          </p:cNvSpPr>
          <p:nvPr>
            <p:ph type="pic" sz="quarter" idx="107" hasCustomPrompt="1"/>
          </p:nvPr>
        </p:nvSpPr>
        <p:spPr>
          <a:xfrm>
            <a:off x="10453688"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3632875934"/>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ey Industry Verticals No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3" name="Picture Placeholder 7">
            <a:extLst>
              <a:ext uri="{FF2B5EF4-FFF2-40B4-BE49-F238E27FC236}">
                <a16:creationId xmlns:a16="http://schemas.microsoft.com/office/drawing/2014/main" id="{FDB87512-2057-4D66-A4D0-5657C16F6BDD}"/>
              </a:ext>
            </a:extLst>
          </p:cNvPr>
          <p:cNvSpPr>
            <a:spLocks noGrp="1"/>
          </p:cNvSpPr>
          <p:nvPr>
            <p:ph type="pic" sz="quarter" idx="39" hasCustomPrompt="1"/>
          </p:nvPr>
        </p:nvSpPr>
        <p:spPr>
          <a:xfrm>
            <a:off x="723899"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6" name="Picture Placeholder 7">
            <a:extLst>
              <a:ext uri="{FF2B5EF4-FFF2-40B4-BE49-F238E27FC236}">
                <a16:creationId xmlns:a16="http://schemas.microsoft.com/office/drawing/2014/main" id="{03540F90-6DE1-4287-8DEB-472C6CD8C1BE}"/>
              </a:ext>
            </a:extLst>
          </p:cNvPr>
          <p:cNvSpPr>
            <a:spLocks noGrp="1"/>
          </p:cNvSpPr>
          <p:nvPr>
            <p:ph type="pic" sz="quarter" idx="40" hasCustomPrompt="1"/>
          </p:nvPr>
        </p:nvSpPr>
        <p:spPr>
          <a:xfrm>
            <a:off x="723899"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7" name="Picture Placeholder 7">
            <a:extLst>
              <a:ext uri="{FF2B5EF4-FFF2-40B4-BE49-F238E27FC236}">
                <a16:creationId xmlns:a16="http://schemas.microsoft.com/office/drawing/2014/main" id="{6EC1587E-CA6D-415E-9A7F-8B105BFD21A3}"/>
              </a:ext>
            </a:extLst>
          </p:cNvPr>
          <p:cNvSpPr>
            <a:spLocks noGrp="1"/>
          </p:cNvSpPr>
          <p:nvPr>
            <p:ph type="pic" sz="quarter" idx="41" hasCustomPrompt="1"/>
          </p:nvPr>
        </p:nvSpPr>
        <p:spPr>
          <a:xfrm>
            <a:off x="723899"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8" name="Picture Placeholder 7">
            <a:extLst>
              <a:ext uri="{FF2B5EF4-FFF2-40B4-BE49-F238E27FC236}">
                <a16:creationId xmlns:a16="http://schemas.microsoft.com/office/drawing/2014/main" id="{6635DA59-0638-4D9F-BAA2-18E2420460E8}"/>
              </a:ext>
            </a:extLst>
          </p:cNvPr>
          <p:cNvSpPr>
            <a:spLocks noGrp="1"/>
          </p:cNvSpPr>
          <p:nvPr>
            <p:ph type="pic" sz="quarter" idx="42" hasCustomPrompt="1"/>
          </p:nvPr>
        </p:nvSpPr>
        <p:spPr>
          <a:xfrm>
            <a:off x="1776413"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9" name="Picture Placeholder 7">
            <a:extLst>
              <a:ext uri="{FF2B5EF4-FFF2-40B4-BE49-F238E27FC236}">
                <a16:creationId xmlns:a16="http://schemas.microsoft.com/office/drawing/2014/main" id="{4BACA9C0-1BEA-45B6-B97B-1B2726A99932}"/>
              </a:ext>
            </a:extLst>
          </p:cNvPr>
          <p:cNvSpPr>
            <a:spLocks noGrp="1"/>
          </p:cNvSpPr>
          <p:nvPr>
            <p:ph type="pic" sz="quarter" idx="43" hasCustomPrompt="1"/>
          </p:nvPr>
        </p:nvSpPr>
        <p:spPr>
          <a:xfrm>
            <a:off x="1776413"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0" name="Picture Placeholder 7">
            <a:extLst>
              <a:ext uri="{FF2B5EF4-FFF2-40B4-BE49-F238E27FC236}">
                <a16:creationId xmlns:a16="http://schemas.microsoft.com/office/drawing/2014/main" id="{B4BAF616-C850-41D6-8C43-7FD1D5B8CD91}"/>
              </a:ext>
            </a:extLst>
          </p:cNvPr>
          <p:cNvSpPr>
            <a:spLocks noGrp="1"/>
          </p:cNvSpPr>
          <p:nvPr>
            <p:ph type="pic" sz="quarter" idx="44" hasCustomPrompt="1"/>
          </p:nvPr>
        </p:nvSpPr>
        <p:spPr>
          <a:xfrm>
            <a:off x="1776413"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1" name="Picture Placeholder 7">
            <a:extLst>
              <a:ext uri="{FF2B5EF4-FFF2-40B4-BE49-F238E27FC236}">
                <a16:creationId xmlns:a16="http://schemas.microsoft.com/office/drawing/2014/main" id="{88F0158E-CBCA-4869-8486-9322C4DFDCF8}"/>
              </a:ext>
            </a:extLst>
          </p:cNvPr>
          <p:cNvSpPr>
            <a:spLocks noGrp="1"/>
          </p:cNvSpPr>
          <p:nvPr>
            <p:ph type="pic" sz="quarter" idx="45" hasCustomPrompt="1"/>
          </p:nvPr>
        </p:nvSpPr>
        <p:spPr>
          <a:xfrm>
            <a:off x="2903940"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4" name="Picture Placeholder 7">
            <a:extLst>
              <a:ext uri="{FF2B5EF4-FFF2-40B4-BE49-F238E27FC236}">
                <a16:creationId xmlns:a16="http://schemas.microsoft.com/office/drawing/2014/main" id="{252411A6-1F8F-4371-9D6C-8302B4D892D1}"/>
              </a:ext>
            </a:extLst>
          </p:cNvPr>
          <p:cNvSpPr>
            <a:spLocks noGrp="1"/>
          </p:cNvSpPr>
          <p:nvPr>
            <p:ph type="pic" sz="quarter" idx="47" hasCustomPrompt="1"/>
          </p:nvPr>
        </p:nvSpPr>
        <p:spPr>
          <a:xfrm>
            <a:off x="2903940"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5" name="Picture Placeholder 7">
            <a:extLst>
              <a:ext uri="{FF2B5EF4-FFF2-40B4-BE49-F238E27FC236}">
                <a16:creationId xmlns:a16="http://schemas.microsoft.com/office/drawing/2014/main" id="{F884E687-D636-4950-A4FA-FABD9B420B67}"/>
              </a:ext>
            </a:extLst>
          </p:cNvPr>
          <p:cNvSpPr>
            <a:spLocks noGrp="1"/>
          </p:cNvSpPr>
          <p:nvPr>
            <p:ph type="pic" sz="quarter" idx="48" hasCustomPrompt="1"/>
          </p:nvPr>
        </p:nvSpPr>
        <p:spPr>
          <a:xfrm>
            <a:off x="2903940"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6" name="Picture Placeholder 7">
            <a:extLst>
              <a:ext uri="{FF2B5EF4-FFF2-40B4-BE49-F238E27FC236}">
                <a16:creationId xmlns:a16="http://schemas.microsoft.com/office/drawing/2014/main" id="{25211E91-37CE-44C4-944F-DA668B8911A3}"/>
              </a:ext>
            </a:extLst>
          </p:cNvPr>
          <p:cNvSpPr>
            <a:spLocks noGrp="1"/>
          </p:cNvSpPr>
          <p:nvPr>
            <p:ph type="pic" sz="quarter" idx="49" hasCustomPrompt="1"/>
          </p:nvPr>
        </p:nvSpPr>
        <p:spPr>
          <a:xfrm>
            <a:off x="395645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7" name="Picture Placeholder 7">
            <a:extLst>
              <a:ext uri="{FF2B5EF4-FFF2-40B4-BE49-F238E27FC236}">
                <a16:creationId xmlns:a16="http://schemas.microsoft.com/office/drawing/2014/main" id="{A6CE1754-E53F-4CBC-BABF-1FC2FF30CA57}"/>
              </a:ext>
            </a:extLst>
          </p:cNvPr>
          <p:cNvSpPr>
            <a:spLocks noGrp="1"/>
          </p:cNvSpPr>
          <p:nvPr>
            <p:ph type="pic" sz="quarter" idx="50" hasCustomPrompt="1"/>
          </p:nvPr>
        </p:nvSpPr>
        <p:spPr>
          <a:xfrm>
            <a:off x="395645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8" name="Picture Placeholder 7">
            <a:extLst>
              <a:ext uri="{FF2B5EF4-FFF2-40B4-BE49-F238E27FC236}">
                <a16:creationId xmlns:a16="http://schemas.microsoft.com/office/drawing/2014/main" id="{DE5DAB2B-1496-456A-B7F6-CBF098873F21}"/>
              </a:ext>
            </a:extLst>
          </p:cNvPr>
          <p:cNvSpPr>
            <a:spLocks noGrp="1"/>
          </p:cNvSpPr>
          <p:nvPr>
            <p:ph type="pic" sz="quarter" idx="51" hasCustomPrompt="1"/>
          </p:nvPr>
        </p:nvSpPr>
        <p:spPr>
          <a:xfrm>
            <a:off x="395645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9" name="Picture Placeholder 7">
            <a:extLst>
              <a:ext uri="{FF2B5EF4-FFF2-40B4-BE49-F238E27FC236}">
                <a16:creationId xmlns:a16="http://schemas.microsoft.com/office/drawing/2014/main" id="{B6FF5CDC-E645-4EC1-B3F6-2FF486CD71A1}"/>
              </a:ext>
            </a:extLst>
          </p:cNvPr>
          <p:cNvSpPr>
            <a:spLocks noGrp="1"/>
          </p:cNvSpPr>
          <p:nvPr>
            <p:ph type="pic" sz="quarter" idx="52" hasCustomPrompt="1"/>
          </p:nvPr>
        </p:nvSpPr>
        <p:spPr>
          <a:xfrm>
            <a:off x="5066301"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2" name="Picture Placeholder 7">
            <a:extLst>
              <a:ext uri="{FF2B5EF4-FFF2-40B4-BE49-F238E27FC236}">
                <a16:creationId xmlns:a16="http://schemas.microsoft.com/office/drawing/2014/main" id="{B7989AAD-A6CD-4481-8EEF-71215CF0D97A}"/>
              </a:ext>
            </a:extLst>
          </p:cNvPr>
          <p:cNvSpPr>
            <a:spLocks noGrp="1"/>
          </p:cNvSpPr>
          <p:nvPr>
            <p:ph type="pic" sz="quarter" idx="54" hasCustomPrompt="1"/>
          </p:nvPr>
        </p:nvSpPr>
        <p:spPr>
          <a:xfrm>
            <a:off x="5066301"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3" name="Picture Placeholder 7">
            <a:extLst>
              <a:ext uri="{FF2B5EF4-FFF2-40B4-BE49-F238E27FC236}">
                <a16:creationId xmlns:a16="http://schemas.microsoft.com/office/drawing/2014/main" id="{997B3FB8-53DA-49C2-80AF-CE8D35DB1AD0}"/>
              </a:ext>
            </a:extLst>
          </p:cNvPr>
          <p:cNvSpPr>
            <a:spLocks noGrp="1"/>
          </p:cNvSpPr>
          <p:nvPr>
            <p:ph type="pic" sz="quarter" idx="55" hasCustomPrompt="1"/>
          </p:nvPr>
        </p:nvSpPr>
        <p:spPr>
          <a:xfrm>
            <a:off x="5066301"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4" name="Picture Placeholder 7">
            <a:extLst>
              <a:ext uri="{FF2B5EF4-FFF2-40B4-BE49-F238E27FC236}">
                <a16:creationId xmlns:a16="http://schemas.microsoft.com/office/drawing/2014/main" id="{E13A9400-CEDB-47F0-B6C8-5E981BC08E32}"/>
              </a:ext>
            </a:extLst>
          </p:cNvPr>
          <p:cNvSpPr>
            <a:spLocks noGrp="1"/>
          </p:cNvSpPr>
          <p:nvPr>
            <p:ph type="pic" sz="quarter" idx="56" hasCustomPrompt="1"/>
          </p:nvPr>
        </p:nvSpPr>
        <p:spPr>
          <a:xfrm>
            <a:off x="6118815"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5" name="Picture Placeholder 7">
            <a:extLst>
              <a:ext uri="{FF2B5EF4-FFF2-40B4-BE49-F238E27FC236}">
                <a16:creationId xmlns:a16="http://schemas.microsoft.com/office/drawing/2014/main" id="{AE74F63B-A0F3-403B-B4A0-3094C3A67A86}"/>
              </a:ext>
            </a:extLst>
          </p:cNvPr>
          <p:cNvSpPr>
            <a:spLocks noGrp="1"/>
          </p:cNvSpPr>
          <p:nvPr>
            <p:ph type="pic" sz="quarter" idx="57" hasCustomPrompt="1"/>
          </p:nvPr>
        </p:nvSpPr>
        <p:spPr>
          <a:xfrm>
            <a:off x="6118815"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6" name="Picture Placeholder 7">
            <a:extLst>
              <a:ext uri="{FF2B5EF4-FFF2-40B4-BE49-F238E27FC236}">
                <a16:creationId xmlns:a16="http://schemas.microsoft.com/office/drawing/2014/main" id="{639E1C11-9958-4DFD-AF31-8085628F0F4B}"/>
              </a:ext>
            </a:extLst>
          </p:cNvPr>
          <p:cNvSpPr>
            <a:spLocks noGrp="1"/>
          </p:cNvSpPr>
          <p:nvPr>
            <p:ph type="pic" sz="quarter" idx="58" hasCustomPrompt="1"/>
          </p:nvPr>
        </p:nvSpPr>
        <p:spPr>
          <a:xfrm>
            <a:off x="6118815"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7" name="Picture Placeholder 7">
            <a:extLst>
              <a:ext uri="{FF2B5EF4-FFF2-40B4-BE49-F238E27FC236}">
                <a16:creationId xmlns:a16="http://schemas.microsoft.com/office/drawing/2014/main" id="{DE6F33CD-DD81-45B7-86D1-FF7968011C3B}"/>
              </a:ext>
            </a:extLst>
          </p:cNvPr>
          <p:cNvSpPr>
            <a:spLocks noGrp="1"/>
          </p:cNvSpPr>
          <p:nvPr>
            <p:ph type="pic" sz="quarter" idx="59" hasCustomPrompt="1"/>
          </p:nvPr>
        </p:nvSpPr>
        <p:spPr>
          <a:xfrm>
            <a:off x="7238813"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0" name="Picture Placeholder 7">
            <a:extLst>
              <a:ext uri="{FF2B5EF4-FFF2-40B4-BE49-F238E27FC236}">
                <a16:creationId xmlns:a16="http://schemas.microsoft.com/office/drawing/2014/main" id="{F9804574-5F59-4BE4-91B8-A5A300957B3D}"/>
              </a:ext>
            </a:extLst>
          </p:cNvPr>
          <p:cNvSpPr>
            <a:spLocks noGrp="1"/>
          </p:cNvSpPr>
          <p:nvPr>
            <p:ph type="pic" sz="quarter" idx="61" hasCustomPrompt="1"/>
          </p:nvPr>
        </p:nvSpPr>
        <p:spPr>
          <a:xfrm>
            <a:off x="7238813"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1" name="Picture Placeholder 7">
            <a:extLst>
              <a:ext uri="{FF2B5EF4-FFF2-40B4-BE49-F238E27FC236}">
                <a16:creationId xmlns:a16="http://schemas.microsoft.com/office/drawing/2014/main" id="{988EED60-0B81-4E92-8F99-D3FDB0980FD4}"/>
              </a:ext>
            </a:extLst>
          </p:cNvPr>
          <p:cNvSpPr>
            <a:spLocks noGrp="1"/>
          </p:cNvSpPr>
          <p:nvPr>
            <p:ph type="pic" sz="quarter" idx="62" hasCustomPrompt="1"/>
          </p:nvPr>
        </p:nvSpPr>
        <p:spPr>
          <a:xfrm>
            <a:off x="7238813"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2" name="Picture Placeholder 7">
            <a:extLst>
              <a:ext uri="{FF2B5EF4-FFF2-40B4-BE49-F238E27FC236}">
                <a16:creationId xmlns:a16="http://schemas.microsoft.com/office/drawing/2014/main" id="{06863FED-B8A7-4807-9E20-BE46BD624018}"/>
              </a:ext>
            </a:extLst>
          </p:cNvPr>
          <p:cNvSpPr>
            <a:spLocks noGrp="1"/>
          </p:cNvSpPr>
          <p:nvPr>
            <p:ph type="pic" sz="quarter" idx="63" hasCustomPrompt="1"/>
          </p:nvPr>
        </p:nvSpPr>
        <p:spPr>
          <a:xfrm>
            <a:off x="8291327"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3" name="Picture Placeholder 7">
            <a:extLst>
              <a:ext uri="{FF2B5EF4-FFF2-40B4-BE49-F238E27FC236}">
                <a16:creationId xmlns:a16="http://schemas.microsoft.com/office/drawing/2014/main" id="{A3F3C1EA-87BB-4511-A20B-7334F0753108}"/>
              </a:ext>
            </a:extLst>
          </p:cNvPr>
          <p:cNvSpPr>
            <a:spLocks noGrp="1"/>
          </p:cNvSpPr>
          <p:nvPr>
            <p:ph type="pic" sz="quarter" idx="64" hasCustomPrompt="1"/>
          </p:nvPr>
        </p:nvSpPr>
        <p:spPr>
          <a:xfrm>
            <a:off x="8291327"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4" name="Picture Placeholder 7">
            <a:extLst>
              <a:ext uri="{FF2B5EF4-FFF2-40B4-BE49-F238E27FC236}">
                <a16:creationId xmlns:a16="http://schemas.microsoft.com/office/drawing/2014/main" id="{61516834-6F94-4D6D-A34D-C4BD5BFB8D02}"/>
              </a:ext>
            </a:extLst>
          </p:cNvPr>
          <p:cNvSpPr>
            <a:spLocks noGrp="1"/>
          </p:cNvSpPr>
          <p:nvPr>
            <p:ph type="pic" sz="quarter" idx="65" hasCustomPrompt="1"/>
          </p:nvPr>
        </p:nvSpPr>
        <p:spPr>
          <a:xfrm>
            <a:off x="8291327"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5" name="Picture Placeholder 7">
            <a:extLst>
              <a:ext uri="{FF2B5EF4-FFF2-40B4-BE49-F238E27FC236}">
                <a16:creationId xmlns:a16="http://schemas.microsoft.com/office/drawing/2014/main" id="{F46EDEFC-AEB6-4067-AD58-071506154268}"/>
              </a:ext>
            </a:extLst>
          </p:cNvPr>
          <p:cNvSpPr>
            <a:spLocks noGrp="1"/>
          </p:cNvSpPr>
          <p:nvPr>
            <p:ph type="pic" sz="quarter" idx="66" hasCustomPrompt="1"/>
          </p:nvPr>
        </p:nvSpPr>
        <p:spPr>
          <a:xfrm>
            <a:off x="940117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8" name="Picture Placeholder 7">
            <a:extLst>
              <a:ext uri="{FF2B5EF4-FFF2-40B4-BE49-F238E27FC236}">
                <a16:creationId xmlns:a16="http://schemas.microsoft.com/office/drawing/2014/main" id="{2EA4EA45-5CC8-484A-8327-2458C61CDAA0}"/>
              </a:ext>
            </a:extLst>
          </p:cNvPr>
          <p:cNvSpPr>
            <a:spLocks noGrp="1"/>
          </p:cNvSpPr>
          <p:nvPr>
            <p:ph type="pic" sz="quarter" idx="68" hasCustomPrompt="1"/>
          </p:nvPr>
        </p:nvSpPr>
        <p:spPr>
          <a:xfrm>
            <a:off x="940117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9" name="Picture Placeholder 7">
            <a:extLst>
              <a:ext uri="{FF2B5EF4-FFF2-40B4-BE49-F238E27FC236}">
                <a16:creationId xmlns:a16="http://schemas.microsoft.com/office/drawing/2014/main" id="{DB2EA5AA-3F4D-4D4C-9667-8C6A0B14F88C}"/>
              </a:ext>
            </a:extLst>
          </p:cNvPr>
          <p:cNvSpPr>
            <a:spLocks noGrp="1"/>
          </p:cNvSpPr>
          <p:nvPr>
            <p:ph type="pic" sz="quarter" idx="69" hasCustomPrompt="1"/>
          </p:nvPr>
        </p:nvSpPr>
        <p:spPr>
          <a:xfrm>
            <a:off x="940117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0" name="Picture Placeholder 7">
            <a:extLst>
              <a:ext uri="{FF2B5EF4-FFF2-40B4-BE49-F238E27FC236}">
                <a16:creationId xmlns:a16="http://schemas.microsoft.com/office/drawing/2014/main" id="{E870A326-4889-488E-9AD6-DA2B3AC906FC}"/>
              </a:ext>
            </a:extLst>
          </p:cNvPr>
          <p:cNvSpPr>
            <a:spLocks noGrp="1"/>
          </p:cNvSpPr>
          <p:nvPr>
            <p:ph type="pic" sz="quarter" idx="70" hasCustomPrompt="1"/>
          </p:nvPr>
        </p:nvSpPr>
        <p:spPr>
          <a:xfrm>
            <a:off x="10453688"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1" name="Picture Placeholder 7">
            <a:extLst>
              <a:ext uri="{FF2B5EF4-FFF2-40B4-BE49-F238E27FC236}">
                <a16:creationId xmlns:a16="http://schemas.microsoft.com/office/drawing/2014/main" id="{10BA71A1-6170-4063-9FA9-CE73DEA4CD15}"/>
              </a:ext>
            </a:extLst>
          </p:cNvPr>
          <p:cNvSpPr>
            <a:spLocks noGrp="1"/>
          </p:cNvSpPr>
          <p:nvPr>
            <p:ph type="pic" sz="quarter" idx="71" hasCustomPrompt="1"/>
          </p:nvPr>
        </p:nvSpPr>
        <p:spPr>
          <a:xfrm>
            <a:off x="10453688"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2" name="Picture Placeholder 7">
            <a:extLst>
              <a:ext uri="{FF2B5EF4-FFF2-40B4-BE49-F238E27FC236}">
                <a16:creationId xmlns:a16="http://schemas.microsoft.com/office/drawing/2014/main" id="{29F090CB-6841-4BE8-99D4-2863E38D8C90}"/>
              </a:ext>
            </a:extLst>
          </p:cNvPr>
          <p:cNvSpPr>
            <a:spLocks noGrp="1"/>
          </p:cNvSpPr>
          <p:nvPr>
            <p:ph type="pic" sz="quarter" idx="72" hasCustomPrompt="1"/>
          </p:nvPr>
        </p:nvSpPr>
        <p:spPr>
          <a:xfrm>
            <a:off x="10453688"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3" name="Picture Placeholder 7">
            <a:extLst>
              <a:ext uri="{FF2B5EF4-FFF2-40B4-BE49-F238E27FC236}">
                <a16:creationId xmlns:a16="http://schemas.microsoft.com/office/drawing/2014/main" id="{67374118-D3FF-49AD-92D2-90036CCC4C03}"/>
              </a:ext>
            </a:extLst>
          </p:cNvPr>
          <p:cNvSpPr>
            <a:spLocks noGrp="1"/>
          </p:cNvSpPr>
          <p:nvPr>
            <p:ph type="pic" sz="quarter" idx="73" hasCustomPrompt="1"/>
          </p:nvPr>
        </p:nvSpPr>
        <p:spPr>
          <a:xfrm>
            <a:off x="723899"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6" name="Picture Placeholder 7">
            <a:extLst>
              <a:ext uri="{FF2B5EF4-FFF2-40B4-BE49-F238E27FC236}">
                <a16:creationId xmlns:a16="http://schemas.microsoft.com/office/drawing/2014/main" id="{A574407E-16BD-44FA-A4B7-1F4466517296}"/>
              </a:ext>
            </a:extLst>
          </p:cNvPr>
          <p:cNvSpPr>
            <a:spLocks noGrp="1"/>
          </p:cNvSpPr>
          <p:nvPr>
            <p:ph type="pic" sz="quarter" idx="75" hasCustomPrompt="1"/>
          </p:nvPr>
        </p:nvSpPr>
        <p:spPr>
          <a:xfrm>
            <a:off x="723899"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7" name="Picture Placeholder 7">
            <a:extLst>
              <a:ext uri="{FF2B5EF4-FFF2-40B4-BE49-F238E27FC236}">
                <a16:creationId xmlns:a16="http://schemas.microsoft.com/office/drawing/2014/main" id="{384EBFE2-2AB8-46E7-AC37-4832F4791D00}"/>
              </a:ext>
            </a:extLst>
          </p:cNvPr>
          <p:cNvSpPr>
            <a:spLocks noGrp="1"/>
          </p:cNvSpPr>
          <p:nvPr>
            <p:ph type="pic" sz="quarter" idx="76" hasCustomPrompt="1"/>
          </p:nvPr>
        </p:nvSpPr>
        <p:spPr>
          <a:xfrm>
            <a:off x="723899"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8" name="Picture Placeholder 7">
            <a:extLst>
              <a:ext uri="{FF2B5EF4-FFF2-40B4-BE49-F238E27FC236}">
                <a16:creationId xmlns:a16="http://schemas.microsoft.com/office/drawing/2014/main" id="{E17EC2DC-2DEE-4BDD-9F9D-677E6CA5EF9C}"/>
              </a:ext>
            </a:extLst>
          </p:cNvPr>
          <p:cNvSpPr>
            <a:spLocks noGrp="1"/>
          </p:cNvSpPr>
          <p:nvPr>
            <p:ph type="pic" sz="quarter" idx="77" hasCustomPrompt="1"/>
          </p:nvPr>
        </p:nvSpPr>
        <p:spPr>
          <a:xfrm>
            <a:off x="1776413"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9" name="Picture Placeholder 7">
            <a:extLst>
              <a:ext uri="{FF2B5EF4-FFF2-40B4-BE49-F238E27FC236}">
                <a16:creationId xmlns:a16="http://schemas.microsoft.com/office/drawing/2014/main" id="{67E0EEAB-8C82-4303-9DDB-A2C732CDC532}"/>
              </a:ext>
            </a:extLst>
          </p:cNvPr>
          <p:cNvSpPr>
            <a:spLocks noGrp="1"/>
          </p:cNvSpPr>
          <p:nvPr>
            <p:ph type="pic" sz="quarter" idx="78" hasCustomPrompt="1"/>
          </p:nvPr>
        </p:nvSpPr>
        <p:spPr>
          <a:xfrm>
            <a:off x="1776413"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0" name="Picture Placeholder 7">
            <a:extLst>
              <a:ext uri="{FF2B5EF4-FFF2-40B4-BE49-F238E27FC236}">
                <a16:creationId xmlns:a16="http://schemas.microsoft.com/office/drawing/2014/main" id="{1F5D2354-0C9E-4E6F-A707-85462A837444}"/>
              </a:ext>
            </a:extLst>
          </p:cNvPr>
          <p:cNvSpPr>
            <a:spLocks noGrp="1"/>
          </p:cNvSpPr>
          <p:nvPr>
            <p:ph type="pic" sz="quarter" idx="79" hasCustomPrompt="1"/>
          </p:nvPr>
        </p:nvSpPr>
        <p:spPr>
          <a:xfrm>
            <a:off x="1776413"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1" name="Picture Placeholder 7">
            <a:extLst>
              <a:ext uri="{FF2B5EF4-FFF2-40B4-BE49-F238E27FC236}">
                <a16:creationId xmlns:a16="http://schemas.microsoft.com/office/drawing/2014/main" id="{E875C409-345F-419B-902F-68F9E78547A2}"/>
              </a:ext>
            </a:extLst>
          </p:cNvPr>
          <p:cNvSpPr>
            <a:spLocks noGrp="1"/>
          </p:cNvSpPr>
          <p:nvPr>
            <p:ph type="pic" sz="quarter" idx="80" hasCustomPrompt="1"/>
          </p:nvPr>
        </p:nvSpPr>
        <p:spPr>
          <a:xfrm>
            <a:off x="2903940"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4" name="Picture Placeholder 7">
            <a:extLst>
              <a:ext uri="{FF2B5EF4-FFF2-40B4-BE49-F238E27FC236}">
                <a16:creationId xmlns:a16="http://schemas.microsoft.com/office/drawing/2014/main" id="{2A0FB968-C9D6-4C8A-87B7-F393D33F3549}"/>
              </a:ext>
            </a:extLst>
          </p:cNvPr>
          <p:cNvSpPr>
            <a:spLocks noGrp="1"/>
          </p:cNvSpPr>
          <p:nvPr>
            <p:ph type="pic" sz="quarter" idx="82" hasCustomPrompt="1"/>
          </p:nvPr>
        </p:nvSpPr>
        <p:spPr>
          <a:xfrm>
            <a:off x="2903940"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5" name="Picture Placeholder 7">
            <a:extLst>
              <a:ext uri="{FF2B5EF4-FFF2-40B4-BE49-F238E27FC236}">
                <a16:creationId xmlns:a16="http://schemas.microsoft.com/office/drawing/2014/main" id="{6EAB9DD2-EB43-46AA-9BD0-CE0CB6971A84}"/>
              </a:ext>
            </a:extLst>
          </p:cNvPr>
          <p:cNvSpPr>
            <a:spLocks noGrp="1"/>
          </p:cNvSpPr>
          <p:nvPr>
            <p:ph type="pic" sz="quarter" idx="83" hasCustomPrompt="1"/>
          </p:nvPr>
        </p:nvSpPr>
        <p:spPr>
          <a:xfrm>
            <a:off x="2903940"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6" name="Picture Placeholder 7">
            <a:extLst>
              <a:ext uri="{FF2B5EF4-FFF2-40B4-BE49-F238E27FC236}">
                <a16:creationId xmlns:a16="http://schemas.microsoft.com/office/drawing/2014/main" id="{A5BC17D7-1130-4E3F-94FF-DF16C6B772D3}"/>
              </a:ext>
            </a:extLst>
          </p:cNvPr>
          <p:cNvSpPr>
            <a:spLocks noGrp="1"/>
          </p:cNvSpPr>
          <p:nvPr>
            <p:ph type="pic" sz="quarter" idx="84" hasCustomPrompt="1"/>
          </p:nvPr>
        </p:nvSpPr>
        <p:spPr>
          <a:xfrm>
            <a:off x="395645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7" name="Picture Placeholder 7">
            <a:extLst>
              <a:ext uri="{FF2B5EF4-FFF2-40B4-BE49-F238E27FC236}">
                <a16:creationId xmlns:a16="http://schemas.microsoft.com/office/drawing/2014/main" id="{E501811E-4A2D-43B6-BC13-3D13453D1F07}"/>
              </a:ext>
            </a:extLst>
          </p:cNvPr>
          <p:cNvSpPr>
            <a:spLocks noGrp="1"/>
          </p:cNvSpPr>
          <p:nvPr>
            <p:ph type="pic" sz="quarter" idx="85" hasCustomPrompt="1"/>
          </p:nvPr>
        </p:nvSpPr>
        <p:spPr>
          <a:xfrm>
            <a:off x="395645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8" name="Picture Placeholder 7">
            <a:extLst>
              <a:ext uri="{FF2B5EF4-FFF2-40B4-BE49-F238E27FC236}">
                <a16:creationId xmlns:a16="http://schemas.microsoft.com/office/drawing/2014/main" id="{EE7C5F7B-3CEF-4AE7-8614-9F516E2447D0}"/>
              </a:ext>
            </a:extLst>
          </p:cNvPr>
          <p:cNvSpPr>
            <a:spLocks noGrp="1"/>
          </p:cNvSpPr>
          <p:nvPr>
            <p:ph type="pic" sz="quarter" idx="86" hasCustomPrompt="1"/>
          </p:nvPr>
        </p:nvSpPr>
        <p:spPr>
          <a:xfrm>
            <a:off x="395645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9" name="Picture Placeholder 7">
            <a:extLst>
              <a:ext uri="{FF2B5EF4-FFF2-40B4-BE49-F238E27FC236}">
                <a16:creationId xmlns:a16="http://schemas.microsoft.com/office/drawing/2014/main" id="{AC5BCE60-B5EC-4334-A130-C4A89D74483D}"/>
              </a:ext>
            </a:extLst>
          </p:cNvPr>
          <p:cNvSpPr>
            <a:spLocks noGrp="1"/>
          </p:cNvSpPr>
          <p:nvPr>
            <p:ph type="pic" sz="quarter" idx="87" hasCustomPrompt="1"/>
          </p:nvPr>
        </p:nvSpPr>
        <p:spPr>
          <a:xfrm>
            <a:off x="5066301"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2" name="Picture Placeholder 7">
            <a:extLst>
              <a:ext uri="{FF2B5EF4-FFF2-40B4-BE49-F238E27FC236}">
                <a16:creationId xmlns:a16="http://schemas.microsoft.com/office/drawing/2014/main" id="{CC89D675-FBD0-4250-81E5-97BAF9E84D1C}"/>
              </a:ext>
            </a:extLst>
          </p:cNvPr>
          <p:cNvSpPr>
            <a:spLocks noGrp="1"/>
          </p:cNvSpPr>
          <p:nvPr>
            <p:ph type="pic" sz="quarter" idx="89" hasCustomPrompt="1"/>
          </p:nvPr>
        </p:nvSpPr>
        <p:spPr>
          <a:xfrm>
            <a:off x="5066301"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3" name="Picture Placeholder 7">
            <a:extLst>
              <a:ext uri="{FF2B5EF4-FFF2-40B4-BE49-F238E27FC236}">
                <a16:creationId xmlns:a16="http://schemas.microsoft.com/office/drawing/2014/main" id="{BE2166D8-BE90-45FC-9BE4-907C265847A7}"/>
              </a:ext>
            </a:extLst>
          </p:cNvPr>
          <p:cNvSpPr>
            <a:spLocks noGrp="1"/>
          </p:cNvSpPr>
          <p:nvPr>
            <p:ph type="pic" sz="quarter" idx="90" hasCustomPrompt="1"/>
          </p:nvPr>
        </p:nvSpPr>
        <p:spPr>
          <a:xfrm>
            <a:off x="5066301"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4" name="Picture Placeholder 7">
            <a:extLst>
              <a:ext uri="{FF2B5EF4-FFF2-40B4-BE49-F238E27FC236}">
                <a16:creationId xmlns:a16="http://schemas.microsoft.com/office/drawing/2014/main" id="{411B16AD-5900-4E29-A090-D241D2E382FC}"/>
              </a:ext>
            </a:extLst>
          </p:cNvPr>
          <p:cNvSpPr>
            <a:spLocks noGrp="1"/>
          </p:cNvSpPr>
          <p:nvPr>
            <p:ph type="pic" sz="quarter" idx="91" hasCustomPrompt="1"/>
          </p:nvPr>
        </p:nvSpPr>
        <p:spPr>
          <a:xfrm>
            <a:off x="6118815"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5" name="Picture Placeholder 7">
            <a:extLst>
              <a:ext uri="{FF2B5EF4-FFF2-40B4-BE49-F238E27FC236}">
                <a16:creationId xmlns:a16="http://schemas.microsoft.com/office/drawing/2014/main" id="{EFF00C51-93AA-4CAC-AEBA-2B34BEE78803}"/>
              </a:ext>
            </a:extLst>
          </p:cNvPr>
          <p:cNvSpPr>
            <a:spLocks noGrp="1"/>
          </p:cNvSpPr>
          <p:nvPr>
            <p:ph type="pic" sz="quarter" idx="92" hasCustomPrompt="1"/>
          </p:nvPr>
        </p:nvSpPr>
        <p:spPr>
          <a:xfrm>
            <a:off x="6118815"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6" name="Picture Placeholder 7">
            <a:extLst>
              <a:ext uri="{FF2B5EF4-FFF2-40B4-BE49-F238E27FC236}">
                <a16:creationId xmlns:a16="http://schemas.microsoft.com/office/drawing/2014/main" id="{2F628D3B-D39F-4DDC-A9B3-28ED38BC68B8}"/>
              </a:ext>
            </a:extLst>
          </p:cNvPr>
          <p:cNvSpPr>
            <a:spLocks noGrp="1"/>
          </p:cNvSpPr>
          <p:nvPr>
            <p:ph type="pic" sz="quarter" idx="93" hasCustomPrompt="1"/>
          </p:nvPr>
        </p:nvSpPr>
        <p:spPr>
          <a:xfrm>
            <a:off x="6118815"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7" name="Picture Placeholder 7">
            <a:extLst>
              <a:ext uri="{FF2B5EF4-FFF2-40B4-BE49-F238E27FC236}">
                <a16:creationId xmlns:a16="http://schemas.microsoft.com/office/drawing/2014/main" id="{4B1B291B-AA81-412F-96B6-174168A54E1A}"/>
              </a:ext>
            </a:extLst>
          </p:cNvPr>
          <p:cNvSpPr>
            <a:spLocks noGrp="1"/>
          </p:cNvSpPr>
          <p:nvPr>
            <p:ph type="pic" sz="quarter" idx="94" hasCustomPrompt="1"/>
          </p:nvPr>
        </p:nvSpPr>
        <p:spPr>
          <a:xfrm>
            <a:off x="7238813"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0" name="Picture Placeholder 7">
            <a:extLst>
              <a:ext uri="{FF2B5EF4-FFF2-40B4-BE49-F238E27FC236}">
                <a16:creationId xmlns:a16="http://schemas.microsoft.com/office/drawing/2014/main" id="{B065A9B3-6B30-41EA-A4E6-B0B6176E1013}"/>
              </a:ext>
            </a:extLst>
          </p:cNvPr>
          <p:cNvSpPr>
            <a:spLocks noGrp="1"/>
          </p:cNvSpPr>
          <p:nvPr>
            <p:ph type="pic" sz="quarter" idx="96" hasCustomPrompt="1"/>
          </p:nvPr>
        </p:nvSpPr>
        <p:spPr>
          <a:xfrm>
            <a:off x="7238813"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1" name="Picture Placeholder 7">
            <a:extLst>
              <a:ext uri="{FF2B5EF4-FFF2-40B4-BE49-F238E27FC236}">
                <a16:creationId xmlns:a16="http://schemas.microsoft.com/office/drawing/2014/main" id="{F15A7FBD-AE6D-46E2-93F6-2DCD41BC81B1}"/>
              </a:ext>
            </a:extLst>
          </p:cNvPr>
          <p:cNvSpPr>
            <a:spLocks noGrp="1"/>
          </p:cNvSpPr>
          <p:nvPr>
            <p:ph type="pic" sz="quarter" idx="97" hasCustomPrompt="1"/>
          </p:nvPr>
        </p:nvSpPr>
        <p:spPr>
          <a:xfrm>
            <a:off x="7238813"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2" name="Picture Placeholder 7">
            <a:extLst>
              <a:ext uri="{FF2B5EF4-FFF2-40B4-BE49-F238E27FC236}">
                <a16:creationId xmlns:a16="http://schemas.microsoft.com/office/drawing/2014/main" id="{3763B37E-0122-440D-A257-0530D00747E9}"/>
              </a:ext>
            </a:extLst>
          </p:cNvPr>
          <p:cNvSpPr>
            <a:spLocks noGrp="1"/>
          </p:cNvSpPr>
          <p:nvPr>
            <p:ph type="pic" sz="quarter" idx="98" hasCustomPrompt="1"/>
          </p:nvPr>
        </p:nvSpPr>
        <p:spPr>
          <a:xfrm>
            <a:off x="8291327"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3" name="Picture Placeholder 7">
            <a:extLst>
              <a:ext uri="{FF2B5EF4-FFF2-40B4-BE49-F238E27FC236}">
                <a16:creationId xmlns:a16="http://schemas.microsoft.com/office/drawing/2014/main" id="{9F6CC703-3DA0-49EA-900D-4C2217EA14F6}"/>
              </a:ext>
            </a:extLst>
          </p:cNvPr>
          <p:cNvSpPr>
            <a:spLocks noGrp="1"/>
          </p:cNvSpPr>
          <p:nvPr>
            <p:ph type="pic" sz="quarter" idx="99" hasCustomPrompt="1"/>
          </p:nvPr>
        </p:nvSpPr>
        <p:spPr>
          <a:xfrm>
            <a:off x="8291327"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4" name="Picture Placeholder 7">
            <a:extLst>
              <a:ext uri="{FF2B5EF4-FFF2-40B4-BE49-F238E27FC236}">
                <a16:creationId xmlns:a16="http://schemas.microsoft.com/office/drawing/2014/main" id="{065A87FF-C4D5-42E4-A64A-B2F285CA7DCC}"/>
              </a:ext>
            </a:extLst>
          </p:cNvPr>
          <p:cNvSpPr>
            <a:spLocks noGrp="1"/>
          </p:cNvSpPr>
          <p:nvPr>
            <p:ph type="pic" sz="quarter" idx="100" hasCustomPrompt="1"/>
          </p:nvPr>
        </p:nvSpPr>
        <p:spPr>
          <a:xfrm>
            <a:off x="8291327"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5" name="Picture Placeholder 7">
            <a:extLst>
              <a:ext uri="{FF2B5EF4-FFF2-40B4-BE49-F238E27FC236}">
                <a16:creationId xmlns:a16="http://schemas.microsoft.com/office/drawing/2014/main" id="{B294E5C0-3F30-4EB7-8EE2-84C090756918}"/>
              </a:ext>
            </a:extLst>
          </p:cNvPr>
          <p:cNvSpPr>
            <a:spLocks noGrp="1"/>
          </p:cNvSpPr>
          <p:nvPr>
            <p:ph type="pic" sz="quarter" idx="101" hasCustomPrompt="1"/>
          </p:nvPr>
        </p:nvSpPr>
        <p:spPr>
          <a:xfrm>
            <a:off x="940117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8" name="Picture Placeholder 7">
            <a:extLst>
              <a:ext uri="{FF2B5EF4-FFF2-40B4-BE49-F238E27FC236}">
                <a16:creationId xmlns:a16="http://schemas.microsoft.com/office/drawing/2014/main" id="{CFF55A76-6485-4A8C-87EC-E13ACE22ADA2}"/>
              </a:ext>
            </a:extLst>
          </p:cNvPr>
          <p:cNvSpPr>
            <a:spLocks noGrp="1"/>
          </p:cNvSpPr>
          <p:nvPr>
            <p:ph type="pic" sz="quarter" idx="103" hasCustomPrompt="1"/>
          </p:nvPr>
        </p:nvSpPr>
        <p:spPr>
          <a:xfrm>
            <a:off x="940117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9" name="Picture Placeholder 7">
            <a:extLst>
              <a:ext uri="{FF2B5EF4-FFF2-40B4-BE49-F238E27FC236}">
                <a16:creationId xmlns:a16="http://schemas.microsoft.com/office/drawing/2014/main" id="{C1D94771-0D06-45CC-89FB-E84B3B624F56}"/>
              </a:ext>
            </a:extLst>
          </p:cNvPr>
          <p:cNvSpPr>
            <a:spLocks noGrp="1"/>
          </p:cNvSpPr>
          <p:nvPr>
            <p:ph type="pic" sz="quarter" idx="104" hasCustomPrompt="1"/>
          </p:nvPr>
        </p:nvSpPr>
        <p:spPr>
          <a:xfrm>
            <a:off x="940117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0" name="Picture Placeholder 7">
            <a:extLst>
              <a:ext uri="{FF2B5EF4-FFF2-40B4-BE49-F238E27FC236}">
                <a16:creationId xmlns:a16="http://schemas.microsoft.com/office/drawing/2014/main" id="{1733FAFE-2A1F-4366-91B1-8A95B0D3ACD2}"/>
              </a:ext>
            </a:extLst>
          </p:cNvPr>
          <p:cNvSpPr>
            <a:spLocks noGrp="1"/>
          </p:cNvSpPr>
          <p:nvPr>
            <p:ph type="pic" sz="quarter" idx="105" hasCustomPrompt="1"/>
          </p:nvPr>
        </p:nvSpPr>
        <p:spPr>
          <a:xfrm>
            <a:off x="10453688"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1" name="Picture Placeholder 7">
            <a:extLst>
              <a:ext uri="{FF2B5EF4-FFF2-40B4-BE49-F238E27FC236}">
                <a16:creationId xmlns:a16="http://schemas.microsoft.com/office/drawing/2014/main" id="{E451F3D0-0FD4-4B31-99FF-5E3B2B5B887F}"/>
              </a:ext>
            </a:extLst>
          </p:cNvPr>
          <p:cNvSpPr>
            <a:spLocks noGrp="1"/>
          </p:cNvSpPr>
          <p:nvPr>
            <p:ph type="pic" sz="quarter" idx="106" hasCustomPrompt="1"/>
          </p:nvPr>
        </p:nvSpPr>
        <p:spPr>
          <a:xfrm>
            <a:off x="10453688"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2" name="Picture Placeholder 7">
            <a:extLst>
              <a:ext uri="{FF2B5EF4-FFF2-40B4-BE49-F238E27FC236}">
                <a16:creationId xmlns:a16="http://schemas.microsoft.com/office/drawing/2014/main" id="{2C453394-4784-4512-8B2C-E4009AFCB6DD}"/>
              </a:ext>
            </a:extLst>
          </p:cNvPr>
          <p:cNvSpPr>
            <a:spLocks noGrp="1"/>
          </p:cNvSpPr>
          <p:nvPr>
            <p:ph type="pic" sz="quarter" idx="107" hasCustomPrompt="1"/>
          </p:nvPr>
        </p:nvSpPr>
        <p:spPr>
          <a:xfrm>
            <a:off x="10453688"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193483366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972815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90651" y="1412880"/>
            <a:ext cx="508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73851" y="1412880"/>
            <a:ext cx="508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9F996524-4EE6-440D-AA07-170405413960}" type="slidenum">
              <a:rPr lang="en-US"/>
              <a:pPr/>
              <a:t>‹#›</a:t>
            </a:fld>
            <a:endParaRPr lang="en-US" dirty="0"/>
          </a:p>
        </p:txBody>
      </p:sp>
    </p:spTree>
    <p:extLst>
      <p:ext uri="{BB962C8B-B14F-4D97-AF65-F5344CB8AC3E}">
        <p14:creationId xmlns:p14="http://schemas.microsoft.com/office/powerpoint/2010/main" val="4265889156"/>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Indi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Tree>
    <p:extLst>
      <p:ext uri="{BB962C8B-B14F-4D97-AF65-F5344CB8AC3E}">
        <p14:creationId xmlns:p14="http://schemas.microsoft.com/office/powerpoint/2010/main" val="1832596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7" name="Text Placeholder 6">
            <a:extLst>
              <a:ext uri="{FF2B5EF4-FFF2-40B4-BE49-F238E27FC236}">
                <a16:creationId xmlns:a16="http://schemas.microsoft.com/office/drawing/2014/main" id="{3BC85205-6EFE-4059-9AEF-C6D621F7170D}"/>
              </a:ext>
            </a:extLst>
          </p:cNvPr>
          <p:cNvSpPr>
            <a:spLocks noGrp="1"/>
          </p:cNvSpPr>
          <p:nvPr>
            <p:ph type="body" sz="quarter" idx="13"/>
          </p:nvPr>
        </p:nvSpPr>
        <p:spPr>
          <a:xfrm>
            <a:off x="723900" y="1894523"/>
            <a:ext cx="5280025" cy="307777"/>
          </a:xfrm>
        </p:spPr>
        <p:txBody>
          <a:bodyPr>
            <a:spAutoFit/>
          </a:bodyPr>
          <a:lstStyle>
            <a:lvl1pPr marL="0" indent="0">
              <a:lnSpc>
                <a:spcPct val="100000"/>
              </a:lnSpc>
              <a:buNone/>
              <a:defRPr sz="2000"/>
            </a:lvl1pPr>
          </a:lstStyle>
          <a:p>
            <a:pPr lvl="0"/>
            <a:r>
              <a:rPr lang="en-US"/>
              <a:t>Click to edit Master text styles</a:t>
            </a:r>
          </a:p>
        </p:txBody>
      </p:sp>
    </p:spTree>
    <p:extLst>
      <p:ext uri="{BB962C8B-B14F-4D97-AF65-F5344CB8AC3E}">
        <p14:creationId xmlns:p14="http://schemas.microsoft.com/office/powerpoint/2010/main" val="2506110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p>
            <a:fld id="{CD018B5B-3FD1-43B0-9C50-E33EBAC66E22}" type="slidenum">
              <a:rPr lang="en-GB" smtClean="0"/>
              <a:t>‹#›</a:t>
            </a:fld>
            <a:endParaRPr lang="en-GB"/>
          </a:p>
        </p:txBody>
      </p:sp>
      <p:pic>
        <p:nvPicPr>
          <p:cNvPr id="5" name="Picture 5">
            <a:extLst>
              <a:ext uri="{FF2B5EF4-FFF2-40B4-BE49-F238E27FC236}">
                <a16:creationId xmlns:a16="http://schemas.microsoft.com/office/drawing/2014/main" id="{12BC05F2-1232-41A0-A7D4-69E3981A4EAF}"/>
              </a:ext>
            </a:extLst>
          </p:cNvPr>
          <p:cNvPicPr>
            <a:picLocks noChangeAspect="1" noChangeArrowheads="1"/>
          </p:cNvPicPr>
          <p:nvPr userDrawn="1"/>
        </p:nvPicPr>
        <p:blipFill>
          <a:blip r:embed="rId2" cstate="print"/>
          <a:srcRect/>
          <a:stretch>
            <a:fillRect/>
          </a:stretch>
        </p:blipFill>
        <p:spPr bwMode="auto">
          <a:xfrm>
            <a:off x="53975" y="2852738"/>
            <a:ext cx="781050" cy="3860800"/>
          </a:xfrm>
          <a:prstGeom prst="rect">
            <a:avLst/>
          </a:prstGeom>
          <a:noFill/>
          <a:ln w="9525">
            <a:noFill/>
            <a:miter lim="800000"/>
            <a:headEnd/>
            <a:tailEnd/>
          </a:ln>
        </p:spPr>
      </p:pic>
      <p:pic>
        <p:nvPicPr>
          <p:cNvPr id="6" name="Picture 5">
            <a:extLst>
              <a:ext uri="{FF2B5EF4-FFF2-40B4-BE49-F238E27FC236}">
                <a16:creationId xmlns:a16="http://schemas.microsoft.com/office/drawing/2014/main" id="{943D4BD2-AFA2-4948-86A7-AD497B17DE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43738" y="0"/>
            <a:ext cx="1365622" cy="1445026"/>
          </a:xfrm>
          <a:prstGeom prst="rect">
            <a:avLst/>
          </a:prstGeom>
        </p:spPr>
      </p:pic>
    </p:spTree>
    <p:extLst>
      <p:ext uri="{BB962C8B-B14F-4D97-AF65-F5344CB8AC3E}">
        <p14:creationId xmlns:p14="http://schemas.microsoft.com/office/powerpoint/2010/main" val="1099743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Indi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Tree>
    <p:extLst>
      <p:ext uri="{BB962C8B-B14F-4D97-AF65-F5344CB8AC3E}">
        <p14:creationId xmlns:p14="http://schemas.microsoft.com/office/powerpoint/2010/main" val="539520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_Blank Indi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pic>
        <p:nvPicPr>
          <p:cNvPr id="5" name="Picture 4">
            <a:extLst>
              <a:ext uri="{FF2B5EF4-FFF2-40B4-BE49-F238E27FC236}">
                <a16:creationId xmlns:a16="http://schemas.microsoft.com/office/drawing/2014/main" id="{ED82392A-899A-46B0-ADA7-717FE2D5A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92"/>
            <a:ext cx="1407367" cy="254906"/>
          </a:xfrm>
          <a:prstGeom prst="rect">
            <a:avLst/>
          </a:prstGeom>
        </p:spPr>
      </p:pic>
    </p:spTree>
    <p:extLst>
      <p:ext uri="{BB962C8B-B14F-4D97-AF65-F5344CB8AC3E}">
        <p14:creationId xmlns:p14="http://schemas.microsoft.com/office/powerpoint/2010/main" val="1321483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Indig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9124"/>
            <a:ext cx="7108825" cy="2160905"/>
          </a:xfrm>
          <a:ln>
            <a:noFill/>
          </a:ln>
        </p:spPr>
        <p:txBody>
          <a:bodyPr>
            <a:normAutofit/>
          </a:bodyPr>
          <a:lstStyle>
            <a:lvl1pPr marL="0" indent="0">
              <a:lnSpc>
                <a:spcPct val="100000"/>
              </a:lnSpc>
              <a:buNone/>
              <a:defRPr sz="2400">
                <a:solidFill>
                  <a:schemeClr val="bg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2" name="Date Placeholder 1">
            <a:extLst>
              <a:ext uri="{FF2B5EF4-FFF2-40B4-BE49-F238E27FC236}">
                <a16:creationId xmlns:a16="http://schemas.microsoft.com/office/drawing/2014/main" id="{D06FA6D7-655A-48B0-93FF-E7B4E5CC7D43}"/>
              </a:ext>
            </a:extLst>
          </p:cNvPr>
          <p:cNvSpPr>
            <a:spLocks noGrp="1"/>
          </p:cNvSpPr>
          <p:nvPr>
            <p:ph type="dt" sz="half" idx="11"/>
          </p:nvPr>
        </p:nvSpPr>
        <p:spPr>
          <a:xfrm>
            <a:off x="5039360" y="6373546"/>
            <a:ext cx="2281556" cy="219075"/>
          </a:xfrm>
        </p:spPr>
        <p:txBody>
          <a:bodyPr/>
          <a:lstStyle>
            <a:lvl1pPr>
              <a:defRPr>
                <a:solidFill>
                  <a:schemeClr val="bg1"/>
                </a:solidFill>
              </a:defRPr>
            </a:lvl1pPr>
          </a:lstStyle>
          <a:p>
            <a:r>
              <a:rPr lang="en-GB"/>
              <a:t>09/04/2019</a:t>
            </a:r>
          </a:p>
        </p:txBody>
      </p:sp>
      <p:sp>
        <p:nvSpPr>
          <p:cNvPr id="13" name="Footer Placeholder 2">
            <a:extLst>
              <a:ext uri="{FF2B5EF4-FFF2-40B4-BE49-F238E27FC236}">
                <a16:creationId xmlns:a16="http://schemas.microsoft.com/office/drawing/2014/main" id="{E4CEE3E0-AA06-4986-B27E-5DD015E7443F}"/>
              </a:ext>
            </a:extLst>
          </p:cNvPr>
          <p:cNvSpPr>
            <a:spLocks noGrp="1"/>
          </p:cNvSpPr>
          <p:nvPr>
            <p:ph type="ftr" sz="quarter" idx="12"/>
          </p:nvPr>
        </p:nvSpPr>
        <p:spPr>
          <a:xfrm>
            <a:off x="723900" y="6373546"/>
            <a:ext cx="4114800" cy="219075"/>
          </a:xfrm>
        </p:spPr>
        <p:txBody>
          <a:bodyPr/>
          <a:lstStyle>
            <a:lvl1pPr>
              <a:defRPr>
                <a:solidFill>
                  <a:schemeClr val="bg1"/>
                </a:solidFill>
              </a:defRPr>
            </a:lvl1pPr>
          </a:lstStyle>
          <a:p>
            <a:r>
              <a:rPr lang="en-GB"/>
              <a:t>Presentation title</a:t>
            </a:r>
          </a:p>
        </p:txBody>
      </p:sp>
      <p:sp>
        <p:nvSpPr>
          <p:cNvPr id="14" name="Slide Number Placeholder 3">
            <a:extLst>
              <a:ext uri="{FF2B5EF4-FFF2-40B4-BE49-F238E27FC236}">
                <a16:creationId xmlns:a16="http://schemas.microsoft.com/office/drawing/2014/main" id="{000CB68B-2BBB-465A-9C84-1016360475DC}"/>
              </a:ext>
            </a:extLst>
          </p:cNvPr>
          <p:cNvSpPr>
            <a:spLocks noGrp="1"/>
          </p:cNvSpPr>
          <p:nvPr>
            <p:ph type="sldNum" sz="quarter" idx="13"/>
          </p:nvPr>
        </p:nvSpPr>
        <p:spPr>
          <a:xfrm>
            <a:off x="8732837" y="6373546"/>
            <a:ext cx="2727326" cy="219075"/>
          </a:xfrm>
        </p:spPr>
        <p:txBody>
          <a:bodyPr/>
          <a:lstStyle>
            <a:lvl1pPr>
              <a:defRPr>
                <a:solidFill>
                  <a:schemeClr val="bg1"/>
                </a:solidFill>
              </a:defRPr>
            </a:lvl1pPr>
          </a:lstStyle>
          <a:p>
            <a:fld id="{CD018B5B-3FD1-43B0-9C50-E33EBAC66E22}" type="slidenum">
              <a:rPr lang="en-GB" smtClean="0"/>
              <a:pPr/>
              <a:t>‹#›</a:t>
            </a:fld>
            <a:endParaRPr lang="en-GB"/>
          </a:p>
        </p:txBody>
      </p:sp>
      <p:pic>
        <p:nvPicPr>
          <p:cNvPr id="9" name="Picture 8">
            <a:extLst>
              <a:ext uri="{FF2B5EF4-FFF2-40B4-BE49-F238E27FC236}">
                <a16:creationId xmlns:a16="http://schemas.microsoft.com/office/drawing/2014/main" id="{BFC152DE-1949-42EB-937D-C2E7D23FFE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Tree>
    <p:extLst>
      <p:ext uri="{BB962C8B-B14F-4D97-AF65-F5344CB8AC3E}">
        <p14:creationId xmlns:p14="http://schemas.microsoft.com/office/powerpoint/2010/main" val="1712179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Quote Citr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2351"/>
            <a:ext cx="7108825" cy="2160905"/>
          </a:xfrm>
          <a:ln>
            <a:noFill/>
          </a:ln>
        </p:spPr>
        <p:txBody>
          <a:bodyPr>
            <a:normAutofit/>
          </a:bodyPr>
          <a:lstStyle>
            <a:lvl1pPr marL="0" indent="0">
              <a:lnSpc>
                <a:spcPct val="100000"/>
              </a:lnSpc>
              <a:buNone/>
              <a:defRPr sz="2400">
                <a:solidFill>
                  <a:schemeClr val="accent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 name="Date Placeholder 1">
            <a:extLst>
              <a:ext uri="{FF2B5EF4-FFF2-40B4-BE49-F238E27FC236}">
                <a16:creationId xmlns:a16="http://schemas.microsoft.com/office/drawing/2014/main" id="{C44C83F2-C57E-49E0-A127-6D6F8A73BC25}"/>
              </a:ext>
            </a:extLst>
          </p:cNvPr>
          <p:cNvSpPr>
            <a:spLocks noGrp="1"/>
          </p:cNvSpPr>
          <p:nvPr>
            <p:ph type="dt" sz="half" idx="11"/>
          </p:nvPr>
        </p:nvSpPr>
        <p:spPr>
          <a:xfrm>
            <a:off x="5039360" y="6373546"/>
            <a:ext cx="2281556" cy="219075"/>
          </a:xfrm>
        </p:spPr>
        <p:txBody>
          <a:bodyPr/>
          <a:lstStyle/>
          <a:p>
            <a:r>
              <a:rPr lang="en-GB"/>
              <a:t>09/04/2019</a:t>
            </a:r>
          </a:p>
        </p:txBody>
      </p:sp>
      <p:sp>
        <p:nvSpPr>
          <p:cNvPr id="9" name="Footer Placeholder 2">
            <a:extLst>
              <a:ext uri="{FF2B5EF4-FFF2-40B4-BE49-F238E27FC236}">
                <a16:creationId xmlns:a16="http://schemas.microsoft.com/office/drawing/2014/main" id="{91E4C2EB-BD7B-4C92-AB0D-6B00141015E9}"/>
              </a:ext>
            </a:extLst>
          </p:cNvPr>
          <p:cNvSpPr>
            <a:spLocks noGrp="1"/>
          </p:cNvSpPr>
          <p:nvPr>
            <p:ph type="ftr" sz="quarter" idx="12"/>
          </p:nvPr>
        </p:nvSpPr>
        <p:spPr>
          <a:xfrm>
            <a:off x="723900" y="6373546"/>
            <a:ext cx="4114800" cy="219075"/>
          </a:xfrm>
        </p:spPr>
        <p:txBody>
          <a:bodyPr/>
          <a:lstStyle/>
          <a:p>
            <a:r>
              <a:rPr lang="en-GB"/>
              <a:t>Presentation title</a:t>
            </a:r>
          </a:p>
        </p:txBody>
      </p:sp>
      <p:sp>
        <p:nvSpPr>
          <p:cNvPr id="12" name="Slide Number Placeholder 3">
            <a:extLst>
              <a:ext uri="{FF2B5EF4-FFF2-40B4-BE49-F238E27FC236}">
                <a16:creationId xmlns:a16="http://schemas.microsoft.com/office/drawing/2014/main" id="{F38AC1AE-3F5E-4BAC-A8EF-2DCB32313B3D}"/>
              </a:ext>
            </a:extLst>
          </p:cNvPr>
          <p:cNvSpPr>
            <a:spLocks noGrp="1"/>
          </p:cNvSpPr>
          <p:nvPr>
            <p:ph type="sldNum" sz="quarter" idx="13"/>
          </p:nvPr>
        </p:nvSpPr>
        <p:spPr>
          <a:xfrm>
            <a:off x="8732837" y="6373546"/>
            <a:ext cx="2727326" cy="219075"/>
          </a:xfrm>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2680497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Quote Indig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9124"/>
            <a:ext cx="7108825" cy="2160905"/>
          </a:xfrm>
          <a:ln>
            <a:noFill/>
          </a:ln>
        </p:spPr>
        <p:txBody>
          <a:bodyPr>
            <a:normAutofit/>
          </a:bodyPr>
          <a:lstStyle>
            <a:lvl1pPr marL="0" indent="0">
              <a:lnSpc>
                <a:spcPct val="100000"/>
              </a:lnSpc>
              <a:buNone/>
              <a:defRPr sz="2400">
                <a:solidFill>
                  <a:schemeClr val="accent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2" name="Date Placeholder 1">
            <a:extLst>
              <a:ext uri="{FF2B5EF4-FFF2-40B4-BE49-F238E27FC236}">
                <a16:creationId xmlns:a16="http://schemas.microsoft.com/office/drawing/2014/main" id="{D06FA6D7-655A-48B0-93FF-E7B4E5CC7D43}"/>
              </a:ext>
            </a:extLst>
          </p:cNvPr>
          <p:cNvSpPr>
            <a:spLocks noGrp="1"/>
          </p:cNvSpPr>
          <p:nvPr>
            <p:ph type="dt" sz="half" idx="11"/>
          </p:nvPr>
        </p:nvSpPr>
        <p:spPr>
          <a:xfrm>
            <a:off x="5039360" y="6373546"/>
            <a:ext cx="2281556" cy="219075"/>
          </a:xfrm>
        </p:spPr>
        <p:txBody>
          <a:bodyPr/>
          <a:lstStyle>
            <a:lvl1pPr>
              <a:defRPr>
                <a:solidFill>
                  <a:schemeClr val="accent1"/>
                </a:solidFill>
              </a:defRPr>
            </a:lvl1pPr>
          </a:lstStyle>
          <a:p>
            <a:r>
              <a:rPr lang="en-GB"/>
              <a:t>09/04/2019</a:t>
            </a:r>
          </a:p>
        </p:txBody>
      </p:sp>
      <p:sp>
        <p:nvSpPr>
          <p:cNvPr id="13" name="Footer Placeholder 2">
            <a:extLst>
              <a:ext uri="{FF2B5EF4-FFF2-40B4-BE49-F238E27FC236}">
                <a16:creationId xmlns:a16="http://schemas.microsoft.com/office/drawing/2014/main" id="{E4CEE3E0-AA06-4986-B27E-5DD015E7443F}"/>
              </a:ext>
            </a:extLst>
          </p:cNvPr>
          <p:cNvSpPr>
            <a:spLocks noGrp="1"/>
          </p:cNvSpPr>
          <p:nvPr>
            <p:ph type="ftr" sz="quarter" idx="12"/>
          </p:nvPr>
        </p:nvSpPr>
        <p:spPr>
          <a:xfrm>
            <a:off x="723900" y="6373546"/>
            <a:ext cx="4114800" cy="219075"/>
          </a:xfrm>
        </p:spPr>
        <p:txBody>
          <a:bodyPr/>
          <a:lstStyle>
            <a:lvl1pPr>
              <a:defRPr>
                <a:solidFill>
                  <a:schemeClr val="accent1"/>
                </a:solidFill>
              </a:defRPr>
            </a:lvl1pPr>
          </a:lstStyle>
          <a:p>
            <a:r>
              <a:rPr lang="en-GB"/>
              <a:t>Presentation title</a:t>
            </a:r>
          </a:p>
        </p:txBody>
      </p:sp>
      <p:sp>
        <p:nvSpPr>
          <p:cNvPr id="14" name="Slide Number Placeholder 3">
            <a:extLst>
              <a:ext uri="{FF2B5EF4-FFF2-40B4-BE49-F238E27FC236}">
                <a16:creationId xmlns:a16="http://schemas.microsoft.com/office/drawing/2014/main" id="{000CB68B-2BBB-465A-9C84-1016360475DC}"/>
              </a:ext>
            </a:extLst>
          </p:cNvPr>
          <p:cNvSpPr>
            <a:spLocks noGrp="1"/>
          </p:cNvSpPr>
          <p:nvPr>
            <p:ph type="sldNum" sz="quarter" idx="13"/>
          </p:nvPr>
        </p:nvSpPr>
        <p:spPr>
          <a:xfrm>
            <a:off x="8732837" y="6373546"/>
            <a:ext cx="2727326" cy="219075"/>
          </a:xfrm>
        </p:spPr>
        <p:txBody>
          <a:bodyPr/>
          <a:lstStyle>
            <a:lvl1pPr>
              <a:defRPr>
                <a:solidFill>
                  <a:schemeClr val="accent1"/>
                </a:solidFill>
              </a:defRPr>
            </a:lvl1pPr>
          </a:lstStyle>
          <a:p>
            <a:fld id="{CD018B5B-3FD1-43B0-9C50-E33EBAC66E22}" type="slidenum">
              <a:rPr lang="en-GB" smtClean="0"/>
              <a:pPr/>
              <a:t>‹#›</a:t>
            </a:fld>
            <a:endParaRPr lang="en-GB"/>
          </a:p>
        </p:txBody>
      </p:sp>
      <p:sp>
        <p:nvSpPr>
          <p:cNvPr id="11" name="Rectangle 10">
            <a:extLst>
              <a:ext uri="{FF2B5EF4-FFF2-40B4-BE49-F238E27FC236}">
                <a16:creationId xmlns:a16="http://schemas.microsoft.com/office/drawing/2014/main" id="{34B32A47-0BD9-40B1-A3DC-F326C795CDA1}"/>
              </a:ext>
            </a:extLst>
          </p:cNvPr>
          <p:cNvSpPr/>
          <p:nvPr userDrawn="1"/>
        </p:nvSpPr>
        <p:spPr>
          <a:xfrm>
            <a:off x="0" y="0"/>
            <a:ext cx="12192000" cy="427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2754319-C618-481D-A38C-D0B5A3C52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Tree>
    <p:extLst>
      <p:ext uri="{BB962C8B-B14F-4D97-AF65-F5344CB8AC3E}">
        <p14:creationId xmlns:p14="http://schemas.microsoft.com/office/powerpoint/2010/main" val="1545009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pic>
        <p:nvPicPr>
          <p:cNvPr id="11" name="Picture 10">
            <a:extLst>
              <a:ext uri="{FF2B5EF4-FFF2-40B4-BE49-F238E27FC236}">
                <a16:creationId xmlns:a16="http://schemas.microsoft.com/office/drawing/2014/main" id="{95341787-75FE-4489-823C-CB7D21F530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19746" y="845976"/>
            <a:ext cx="5303537" cy="5240292"/>
          </a:xfrm>
          <a:prstGeom prst="rect">
            <a:avLst/>
          </a:prstGeom>
        </p:spPr>
      </p:pic>
      <p:pic>
        <p:nvPicPr>
          <p:cNvPr id="12" name="Picture 11">
            <a:extLst>
              <a:ext uri="{FF2B5EF4-FFF2-40B4-BE49-F238E27FC236}">
                <a16:creationId xmlns:a16="http://schemas.microsoft.com/office/drawing/2014/main" id="{F4927699-BF5F-4DFB-903A-358969D8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2178994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BAA327-20FB-48D2-82D8-C2060381A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1368" y="845976"/>
            <a:ext cx="5240292" cy="5240292"/>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pic>
        <p:nvPicPr>
          <p:cNvPr id="12" name="Picture 11">
            <a:extLst>
              <a:ext uri="{FF2B5EF4-FFF2-40B4-BE49-F238E27FC236}">
                <a16:creationId xmlns:a16="http://schemas.microsoft.com/office/drawing/2014/main" id="{F4927699-BF5F-4DFB-903A-358969D85F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167656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8" name="Slide Number Placeholder 7"/>
          <p:cNvSpPr>
            <a:spLocks noGrp="1"/>
          </p:cNvSpPr>
          <p:nvPr>
            <p:ph type="sldNum" sz="quarter" idx="11"/>
          </p:nvPr>
        </p:nvSpPr>
        <p:spPr/>
        <p:txBody>
          <a:bodyPr/>
          <a:lstStyle>
            <a:lvl1pPr>
              <a:defRPr/>
            </a:lvl1pPr>
          </a:lstStyle>
          <a:p>
            <a:fld id="{92094EA2-308B-4889-BA0B-73C6F04C4CB9}" type="slidenum">
              <a:rPr lang="en-US"/>
              <a:pPr/>
              <a:t>‹#›</a:t>
            </a:fld>
            <a:endParaRPr lang="en-US" dirty="0"/>
          </a:p>
        </p:txBody>
      </p:sp>
    </p:spTree>
    <p:extLst>
      <p:ext uri="{BB962C8B-B14F-4D97-AF65-F5344CB8AC3E}">
        <p14:creationId xmlns:p14="http://schemas.microsoft.com/office/powerpoint/2010/main" val="1530898584"/>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592E8-A042-4FDB-A120-8234AE0827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256" r="13967" b="6030"/>
          <a:stretch/>
        </p:blipFill>
        <p:spPr>
          <a:xfrm>
            <a:off x="5308529" y="-1"/>
            <a:ext cx="6883471" cy="6858001"/>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pic>
        <p:nvPicPr>
          <p:cNvPr id="16" name="Picture 15">
            <a:extLst>
              <a:ext uri="{FF2B5EF4-FFF2-40B4-BE49-F238E27FC236}">
                <a16:creationId xmlns:a16="http://schemas.microsoft.com/office/drawing/2014/main" id="{1A46B05E-AC01-4D0F-9B9B-D8090C8354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1086018011"/>
      </p:ext>
    </p:extLst>
  </p:cSld>
  <p:clrMapOvr>
    <a:masterClrMapping/>
  </p:clrMapOvr>
  <p:extLst>
    <p:ext uri="{DCECCB84-F9BA-43D5-87BE-67443E8EF086}">
      <p15:sldGuideLst xmlns:p15="http://schemas.microsoft.com/office/powerpoint/2012/main">
        <p15:guide id="1" orient="horz" pos="2133">
          <p15:clr>
            <a:srgbClr val="FBAE40"/>
          </p15:clr>
        </p15:guide>
        <p15:guide id="2" orient="horz" pos="242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BD39A6-3266-4BDA-A7FC-B0D3EE1A95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8529" y="-679099"/>
            <a:ext cx="8026471" cy="8026471"/>
          </a:xfrm>
          <a:prstGeom prst="rect">
            <a:avLst/>
          </a:prstGeom>
        </p:spPr>
      </p:pic>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pic>
        <p:nvPicPr>
          <p:cNvPr id="16" name="Picture 15">
            <a:extLst>
              <a:ext uri="{FF2B5EF4-FFF2-40B4-BE49-F238E27FC236}">
                <a16:creationId xmlns:a16="http://schemas.microsoft.com/office/drawing/2014/main" id="{1A46B05E-AC01-4D0F-9B9B-D8090C8354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3016839262"/>
      </p:ext>
    </p:extLst>
  </p:cSld>
  <p:clrMapOvr>
    <a:masterClrMapping/>
  </p:clrMapOvr>
  <p:extLst>
    <p:ext uri="{DCECCB84-F9BA-43D5-87BE-67443E8EF086}">
      <p15:sldGuideLst xmlns:p15="http://schemas.microsoft.com/office/powerpoint/2012/main">
        <p15:guide id="1" orient="horz" pos="2133">
          <p15:clr>
            <a:srgbClr val="FBAE40"/>
          </p15:clr>
        </p15:guide>
        <p15:guide id="2" orient="horz" pos="242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
        <p:nvSpPr>
          <p:cNvPr id="12" name="Picture Placeholder 10">
            <a:extLst>
              <a:ext uri="{FF2B5EF4-FFF2-40B4-BE49-F238E27FC236}">
                <a16:creationId xmlns:a16="http://schemas.microsoft.com/office/drawing/2014/main" id="{5850D22F-F76F-450A-BA4F-FADB2BAD1B3B}"/>
              </a:ext>
            </a:extLst>
          </p:cNvPr>
          <p:cNvSpPr>
            <a:spLocks noGrp="1"/>
          </p:cNvSpPr>
          <p:nvPr>
            <p:ph type="pic" sz="quarter" idx="13" hasCustomPrompt="1"/>
          </p:nvPr>
        </p:nvSpPr>
        <p:spPr>
          <a:xfrm>
            <a:off x="5369985" y="556264"/>
            <a:ext cx="5679014" cy="5679436"/>
          </a:xfrm>
          <a:prstGeom prst="ellipse">
            <a:avLst/>
          </a:prstGeom>
          <a:solidFill>
            <a:schemeClr val="bg2"/>
          </a:solidFill>
          <a:ln>
            <a:noFill/>
          </a:ln>
        </p:spPr>
        <p:txBody>
          <a:bodyPr anchor="ctr" anchorCtr="0">
            <a:normAutofit/>
          </a:bodyPr>
          <a:lstStyle>
            <a:lvl1pPr marL="0" indent="0" algn="ctr">
              <a:buNone/>
              <a:defRPr sz="1500"/>
            </a:lvl1pPr>
          </a:lstStyle>
          <a:p>
            <a:r>
              <a:rPr lang="en-GB" dirty="0"/>
              <a:t>Click to add picture</a:t>
            </a:r>
          </a:p>
        </p:txBody>
      </p:sp>
      <p:pic>
        <p:nvPicPr>
          <p:cNvPr id="10" name="Picture 9">
            <a:extLst>
              <a:ext uri="{FF2B5EF4-FFF2-40B4-BE49-F238E27FC236}">
                <a16:creationId xmlns:a16="http://schemas.microsoft.com/office/drawing/2014/main" id="{E2C6B43C-8A23-490A-BD87-7A0E4DC6F1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487" y="503898"/>
            <a:ext cx="2767111" cy="501336"/>
          </a:xfrm>
          <a:prstGeom prst="rect">
            <a:avLst/>
          </a:prstGeom>
        </p:spPr>
      </p:pic>
    </p:spTree>
    <p:extLst>
      <p:ext uri="{BB962C8B-B14F-4D97-AF65-F5344CB8AC3E}">
        <p14:creationId xmlns:p14="http://schemas.microsoft.com/office/powerpoint/2010/main" val="1842526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AE979-986A-4373-A17B-5273B206B956}"/>
              </a:ext>
            </a:extLst>
          </p:cNvPr>
          <p:cNvSpPr>
            <a:spLocks noGrp="1"/>
          </p:cNvSpPr>
          <p:nvPr>
            <p:ph type="ctrTitle"/>
          </p:nvPr>
        </p:nvSpPr>
        <p:spPr>
          <a:xfrm>
            <a:off x="1143001" y="1402079"/>
            <a:ext cx="4450080" cy="1476811"/>
          </a:xfrm>
        </p:spPr>
        <p:txBody>
          <a:bodyPr anchor="b" anchorCtr="0">
            <a:normAutofit/>
          </a:bodyPr>
          <a:lstStyle>
            <a:lvl1pPr algn="l">
              <a:lnSpc>
                <a:spcPct val="100000"/>
              </a:lnSpc>
              <a:defRPr sz="3500">
                <a:solidFill>
                  <a:schemeClr val="accent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1FCB1753-EF1D-4D16-AF12-46E6403C4CD4}"/>
              </a:ext>
            </a:extLst>
          </p:cNvPr>
          <p:cNvSpPr>
            <a:spLocks noGrp="1"/>
          </p:cNvSpPr>
          <p:nvPr>
            <p:ph type="subTitle" idx="1"/>
          </p:nvPr>
        </p:nvSpPr>
        <p:spPr>
          <a:xfrm>
            <a:off x="1143001" y="3081238"/>
            <a:ext cx="4450080" cy="1655762"/>
          </a:xfrm>
        </p:spPr>
        <p:txBody>
          <a:bodyPr>
            <a:normAutofit/>
          </a:bodyPr>
          <a:lstStyle>
            <a:lvl1pPr marL="0" indent="0" algn="l">
              <a:lnSpc>
                <a:spcPct val="100000"/>
              </a:lnSpc>
              <a:buNone/>
              <a:defRPr sz="15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58E4AFAD-5465-41FB-AF6B-161161025B9E}"/>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86AC4FD6-F7C0-4792-A8D1-D8B2100FDD39}"/>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6" name="Slide Number Placeholder 5">
            <a:extLst>
              <a:ext uri="{FF2B5EF4-FFF2-40B4-BE49-F238E27FC236}">
                <a16:creationId xmlns:a16="http://schemas.microsoft.com/office/drawing/2014/main" id="{FDE44A39-9B3D-4A23-9281-DA52E8E58BBB}"/>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sp>
        <p:nvSpPr>
          <p:cNvPr id="12" name="Picture Placeholder 10">
            <a:extLst>
              <a:ext uri="{FF2B5EF4-FFF2-40B4-BE49-F238E27FC236}">
                <a16:creationId xmlns:a16="http://schemas.microsoft.com/office/drawing/2014/main" id="{5850D22F-F76F-450A-BA4F-FADB2BAD1B3B}"/>
              </a:ext>
            </a:extLst>
          </p:cNvPr>
          <p:cNvSpPr>
            <a:spLocks noGrp="1"/>
          </p:cNvSpPr>
          <p:nvPr>
            <p:ph type="pic" sz="quarter" idx="13" hasCustomPrompt="1"/>
          </p:nvPr>
        </p:nvSpPr>
        <p:spPr>
          <a:xfrm>
            <a:off x="5369985" y="556264"/>
            <a:ext cx="5679014" cy="5679436"/>
          </a:xfrm>
          <a:prstGeom prst="ellipse">
            <a:avLst/>
          </a:prstGeom>
          <a:solidFill>
            <a:schemeClr val="bg2"/>
          </a:solidFill>
          <a:ln>
            <a:noFill/>
          </a:ln>
        </p:spPr>
        <p:txBody>
          <a:bodyPr anchor="ctr" anchorCtr="0">
            <a:normAutofit/>
          </a:bodyPr>
          <a:lstStyle>
            <a:lvl1pPr marL="0" indent="0" algn="ctr">
              <a:buNone/>
              <a:defRPr sz="1500"/>
            </a:lvl1pPr>
          </a:lstStyle>
          <a:p>
            <a:r>
              <a:rPr lang="en-GB" dirty="0"/>
              <a:t>Click to add picture</a:t>
            </a:r>
          </a:p>
        </p:txBody>
      </p:sp>
      <p:pic>
        <p:nvPicPr>
          <p:cNvPr id="9" name="Picture 8">
            <a:extLst>
              <a:ext uri="{FF2B5EF4-FFF2-40B4-BE49-F238E27FC236}">
                <a16:creationId xmlns:a16="http://schemas.microsoft.com/office/drawing/2014/main" id="{82D7E505-070C-4E10-A79E-B5CDD941C1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9487" y="503972"/>
            <a:ext cx="2767111" cy="501187"/>
          </a:xfrm>
          <a:prstGeom prst="rect">
            <a:avLst/>
          </a:prstGeom>
        </p:spPr>
      </p:pic>
    </p:spTree>
    <p:extLst>
      <p:ext uri="{BB962C8B-B14F-4D97-AF65-F5344CB8AC3E}">
        <p14:creationId xmlns:p14="http://schemas.microsoft.com/office/powerpoint/2010/main" val="1629797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276E5B-AE3B-4DDE-9C1C-6DC0BEF523CC}"/>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AB39176B-E25B-4E98-BE79-25441498E99F}"/>
              </a:ext>
            </a:extLst>
          </p:cNvPr>
          <p:cNvSpPr>
            <a:spLocks noGrp="1"/>
          </p:cNvSpPr>
          <p:nvPr>
            <p:ph type="ftr" sz="quarter" idx="11"/>
          </p:nvPr>
        </p:nvSpPr>
        <p:spPr/>
        <p:txBody>
          <a:bodyPr/>
          <a:lstStyle/>
          <a:p>
            <a:r>
              <a:rPr lang="en-GB"/>
              <a:t>Presentation title</a:t>
            </a:r>
            <a:endParaRPr lang="en-GB" dirty="0"/>
          </a:p>
        </p:txBody>
      </p:sp>
      <p:sp>
        <p:nvSpPr>
          <p:cNvPr id="5" name="Slide Number Placeholder 4">
            <a:extLst>
              <a:ext uri="{FF2B5EF4-FFF2-40B4-BE49-F238E27FC236}">
                <a16:creationId xmlns:a16="http://schemas.microsoft.com/office/drawing/2014/main" id="{24B5CC3D-11EE-44BA-817F-5C6ACB13CB04}"/>
              </a:ext>
            </a:extLst>
          </p:cNvPr>
          <p:cNvSpPr>
            <a:spLocks noGrp="1"/>
          </p:cNvSpPr>
          <p:nvPr>
            <p:ph type="sldNum" sz="quarter" idx="12"/>
          </p:nvPr>
        </p:nvSpPr>
        <p:spPr/>
        <p:txBody>
          <a:bodyPr/>
          <a:lstStyle/>
          <a:p>
            <a:fld id="{CD018B5B-3FD1-43B0-9C50-E33EBAC66E22}" type="slidenum">
              <a:rPr lang="en-GB" smtClean="0"/>
              <a:pPr/>
              <a:t>‹#›</a:t>
            </a:fld>
            <a:endParaRPr lang="en-GB"/>
          </a:p>
        </p:txBody>
      </p:sp>
      <p:sp>
        <p:nvSpPr>
          <p:cNvPr id="8" name="Rectangle: Rounded Corners 7">
            <a:extLst>
              <a:ext uri="{FF2B5EF4-FFF2-40B4-BE49-F238E27FC236}">
                <a16:creationId xmlns:a16="http://schemas.microsoft.com/office/drawing/2014/main" id="{16EC6C8D-8AE1-4634-BEC3-93EF39F5A005}"/>
              </a:ext>
            </a:extLst>
          </p:cNvPr>
          <p:cNvSpPr/>
          <p:nvPr userDrawn="1"/>
        </p:nvSpPr>
        <p:spPr>
          <a:xfrm>
            <a:off x="2188621" y="16259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9" name="Text Placeholder 11">
            <a:extLst>
              <a:ext uri="{FF2B5EF4-FFF2-40B4-BE49-F238E27FC236}">
                <a16:creationId xmlns:a16="http://schemas.microsoft.com/office/drawing/2014/main" id="{A06DB222-BA1A-4AB4-8C2A-5B8E350FC900}"/>
              </a:ext>
            </a:extLst>
          </p:cNvPr>
          <p:cNvSpPr>
            <a:spLocks noGrp="1"/>
          </p:cNvSpPr>
          <p:nvPr>
            <p:ph type="body" sz="quarter" idx="14"/>
          </p:nvPr>
        </p:nvSpPr>
        <p:spPr>
          <a:xfrm>
            <a:off x="2471738" y="16557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 name="Rectangle: Rounded Corners 9">
            <a:extLst>
              <a:ext uri="{FF2B5EF4-FFF2-40B4-BE49-F238E27FC236}">
                <a16:creationId xmlns:a16="http://schemas.microsoft.com/office/drawing/2014/main" id="{D00005AC-5F8F-46E9-AE1E-61581DE9011A}"/>
              </a:ext>
            </a:extLst>
          </p:cNvPr>
          <p:cNvSpPr/>
          <p:nvPr userDrawn="1"/>
        </p:nvSpPr>
        <p:spPr>
          <a:xfrm>
            <a:off x="723900" y="28578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1" name="Text Placeholder 11">
            <a:extLst>
              <a:ext uri="{FF2B5EF4-FFF2-40B4-BE49-F238E27FC236}">
                <a16:creationId xmlns:a16="http://schemas.microsoft.com/office/drawing/2014/main" id="{10F708A8-785C-4015-8572-6420FFC67D0B}"/>
              </a:ext>
            </a:extLst>
          </p:cNvPr>
          <p:cNvSpPr>
            <a:spLocks noGrp="1"/>
          </p:cNvSpPr>
          <p:nvPr>
            <p:ph type="body" sz="quarter" idx="15"/>
          </p:nvPr>
        </p:nvSpPr>
        <p:spPr>
          <a:xfrm>
            <a:off x="1007017" y="28876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2" name="Rectangle: Rounded Corners 11">
            <a:extLst>
              <a:ext uri="{FF2B5EF4-FFF2-40B4-BE49-F238E27FC236}">
                <a16:creationId xmlns:a16="http://schemas.microsoft.com/office/drawing/2014/main" id="{B02AD007-6B62-4425-AFF5-A3E557BB251D}"/>
              </a:ext>
            </a:extLst>
          </p:cNvPr>
          <p:cNvSpPr/>
          <p:nvPr userDrawn="1"/>
        </p:nvSpPr>
        <p:spPr>
          <a:xfrm>
            <a:off x="6987110" y="4314914"/>
            <a:ext cx="2727327" cy="4208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4" name="Text Placeholder 13">
            <a:extLst>
              <a:ext uri="{FF2B5EF4-FFF2-40B4-BE49-F238E27FC236}">
                <a16:creationId xmlns:a16="http://schemas.microsoft.com/office/drawing/2014/main" id="{17DE09F0-5DA3-4669-B646-A952B77E13B1}"/>
              </a:ext>
            </a:extLst>
          </p:cNvPr>
          <p:cNvSpPr>
            <a:spLocks noGrp="1"/>
          </p:cNvSpPr>
          <p:nvPr>
            <p:ph type="body" sz="quarter" idx="16"/>
          </p:nvPr>
        </p:nvSpPr>
        <p:spPr>
          <a:xfrm>
            <a:off x="7169480" y="4284499"/>
            <a:ext cx="2370760" cy="393629"/>
          </a:xfrm>
        </p:spPr>
        <p:txBody>
          <a:bodyPr>
            <a:noAutofit/>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5" name="Rectangle: Rounded Corners 14">
            <a:extLst>
              <a:ext uri="{FF2B5EF4-FFF2-40B4-BE49-F238E27FC236}">
                <a16:creationId xmlns:a16="http://schemas.microsoft.com/office/drawing/2014/main" id="{59BF093E-B739-439C-98E5-6A4A6924A04A}"/>
              </a:ext>
            </a:extLst>
          </p:cNvPr>
          <p:cNvSpPr/>
          <p:nvPr userDrawn="1"/>
        </p:nvSpPr>
        <p:spPr>
          <a:xfrm>
            <a:off x="8355854" y="4882344"/>
            <a:ext cx="3104309" cy="4208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6" name="Text Placeholder 13">
            <a:extLst>
              <a:ext uri="{FF2B5EF4-FFF2-40B4-BE49-F238E27FC236}">
                <a16:creationId xmlns:a16="http://schemas.microsoft.com/office/drawing/2014/main" id="{F6A83882-0647-4E9B-83A1-733307A4B08A}"/>
              </a:ext>
            </a:extLst>
          </p:cNvPr>
          <p:cNvSpPr>
            <a:spLocks noGrp="1"/>
          </p:cNvSpPr>
          <p:nvPr>
            <p:ph type="body" sz="quarter" idx="17"/>
          </p:nvPr>
        </p:nvSpPr>
        <p:spPr>
          <a:xfrm>
            <a:off x="8538224" y="4851929"/>
            <a:ext cx="2698456" cy="393629"/>
          </a:xfrm>
        </p:spPr>
        <p:txBody>
          <a:bodyPr>
            <a:noAutofit/>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966555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resenter Indi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276E5B-AE3B-4DDE-9C1C-6DC0BEF523CC}"/>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4" name="Footer Placeholder 3">
            <a:extLst>
              <a:ext uri="{FF2B5EF4-FFF2-40B4-BE49-F238E27FC236}">
                <a16:creationId xmlns:a16="http://schemas.microsoft.com/office/drawing/2014/main" id="{AB39176B-E25B-4E98-BE79-25441498E99F}"/>
              </a:ext>
            </a:extLst>
          </p:cNvPr>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
        <p:nvSpPr>
          <p:cNvPr id="5" name="Slide Number Placeholder 4">
            <a:extLst>
              <a:ext uri="{FF2B5EF4-FFF2-40B4-BE49-F238E27FC236}">
                <a16:creationId xmlns:a16="http://schemas.microsoft.com/office/drawing/2014/main" id="{24B5CC3D-11EE-44BA-817F-5C6ACB13CB04}"/>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
        <p:nvSpPr>
          <p:cNvPr id="8" name="Rectangle: Rounded Corners 7">
            <a:extLst>
              <a:ext uri="{FF2B5EF4-FFF2-40B4-BE49-F238E27FC236}">
                <a16:creationId xmlns:a16="http://schemas.microsoft.com/office/drawing/2014/main" id="{16EC6C8D-8AE1-4634-BEC3-93EF39F5A005}"/>
              </a:ext>
            </a:extLst>
          </p:cNvPr>
          <p:cNvSpPr/>
          <p:nvPr userDrawn="1"/>
        </p:nvSpPr>
        <p:spPr>
          <a:xfrm>
            <a:off x="2188621" y="16259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9" name="Text Placeholder 11">
            <a:extLst>
              <a:ext uri="{FF2B5EF4-FFF2-40B4-BE49-F238E27FC236}">
                <a16:creationId xmlns:a16="http://schemas.microsoft.com/office/drawing/2014/main" id="{A06DB222-BA1A-4AB4-8C2A-5B8E350FC900}"/>
              </a:ext>
            </a:extLst>
          </p:cNvPr>
          <p:cNvSpPr>
            <a:spLocks noGrp="1"/>
          </p:cNvSpPr>
          <p:nvPr>
            <p:ph type="body" sz="quarter" idx="14"/>
          </p:nvPr>
        </p:nvSpPr>
        <p:spPr>
          <a:xfrm>
            <a:off x="2471738" y="16557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 name="Rectangle: Rounded Corners 9">
            <a:extLst>
              <a:ext uri="{FF2B5EF4-FFF2-40B4-BE49-F238E27FC236}">
                <a16:creationId xmlns:a16="http://schemas.microsoft.com/office/drawing/2014/main" id="{D00005AC-5F8F-46E9-AE1E-61581DE9011A}"/>
              </a:ext>
            </a:extLst>
          </p:cNvPr>
          <p:cNvSpPr/>
          <p:nvPr userDrawn="1"/>
        </p:nvSpPr>
        <p:spPr>
          <a:xfrm>
            <a:off x="723900" y="2857857"/>
            <a:ext cx="6091779" cy="1006820"/>
          </a:xfrm>
          <a:prstGeom prst="roundRect">
            <a:avLst>
              <a:gd name="adj" fmla="val 443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1" name="Text Placeholder 11">
            <a:extLst>
              <a:ext uri="{FF2B5EF4-FFF2-40B4-BE49-F238E27FC236}">
                <a16:creationId xmlns:a16="http://schemas.microsoft.com/office/drawing/2014/main" id="{10F708A8-785C-4015-8572-6420FFC67D0B}"/>
              </a:ext>
            </a:extLst>
          </p:cNvPr>
          <p:cNvSpPr>
            <a:spLocks noGrp="1"/>
          </p:cNvSpPr>
          <p:nvPr>
            <p:ph type="body" sz="quarter" idx="15"/>
          </p:nvPr>
        </p:nvSpPr>
        <p:spPr>
          <a:xfrm>
            <a:off x="1007017" y="2887680"/>
            <a:ext cx="5579316" cy="886214"/>
          </a:xfrm>
        </p:spPr>
        <p:txBody>
          <a:bodyPr anchor="ctr" anchorCtr="0">
            <a:normAutofit/>
          </a:bodyPr>
          <a:lstStyle>
            <a:lvl1pPr marL="0" indent="0" algn="l">
              <a:lnSpc>
                <a:spcPct val="100000"/>
              </a:lnSpc>
              <a:buNone/>
              <a:defRPr sz="6000">
                <a:solidFill>
                  <a:schemeClr val="bg1"/>
                </a:solidFill>
                <a:latin typeface="Aleo-Light" panose="020F0302020204030203"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2" name="Rectangle: Rounded Corners 11">
            <a:extLst>
              <a:ext uri="{FF2B5EF4-FFF2-40B4-BE49-F238E27FC236}">
                <a16:creationId xmlns:a16="http://schemas.microsoft.com/office/drawing/2014/main" id="{B02AD007-6B62-4425-AFF5-A3E557BB251D}"/>
              </a:ext>
            </a:extLst>
          </p:cNvPr>
          <p:cNvSpPr/>
          <p:nvPr userDrawn="1"/>
        </p:nvSpPr>
        <p:spPr>
          <a:xfrm>
            <a:off x="6987110" y="4314914"/>
            <a:ext cx="2727327" cy="4208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4" name="Text Placeholder 13">
            <a:extLst>
              <a:ext uri="{FF2B5EF4-FFF2-40B4-BE49-F238E27FC236}">
                <a16:creationId xmlns:a16="http://schemas.microsoft.com/office/drawing/2014/main" id="{17DE09F0-5DA3-4669-B646-A952B77E13B1}"/>
              </a:ext>
            </a:extLst>
          </p:cNvPr>
          <p:cNvSpPr>
            <a:spLocks noGrp="1"/>
          </p:cNvSpPr>
          <p:nvPr>
            <p:ph type="body" sz="quarter" idx="16"/>
          </p:nvPr>
        </p:nvSpPr>
        <p:spPr>
          <a:xfrm>
            <a:off x="7169480" y="4284499"/>
            <a:ext cx="2370760" cy="393629"/>
          </a:xfrm>
        </p:spPr>
        <p:txBody>
          <a:bodyPr>
            <a:noAutofit/>
          </a:bodyPr>
          <a:lstStyle>
            <a:lvl1pPr marL="0" indent="0">
              <a:buNone/>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
        <p:nvSpPr>
          <p:cNvPr id="15" name="Rectangle: Rounded Corners 14">
            <a:extLst>
              <a:ext uri="{FF2B5EF4-FFF2-40B4-BE49-F238E27FC236}">
                <a16:creationId xmlns:a16="http://schemas.microsoft.com/office/drawing/2014/main" id="{59BF093E-B739-439C-98E5-6A4A6924A04A}"/>
              </a:ext>
            </a:extLst>
          </p:cNvPr>
          <p:cNvSpPr/>
          <p:nvPr userDrawn="1"/>
        </p:nvSpPr>
        <p:spPr>
          <a:xfrm>
            <a:off x="8355854" y="4882344"/>
            <a:ext cx="3104309" cy="42085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500" dirty="0">
              <a:solidFill>
                <a:schemeClr val="bg1"/>
              </a:solidFill>
            </a:endParaRPr>
          </a:p>
        </p:txBody>
      </p:sp>
      <p:sp>
        <p:nvSpPr>
          <p:cNvPr id="16" name="Text Placeholder 13">
            <a:extLst>
              <a:ext uri="{FF2B5EF4-FFF2-40B4-BE49-F238E27FC236}">
                <a16:creationId xmlns:a16="http://schemas.microsoft.com/office/drawing/2014/main" id="{F6A83882-0647-4E9B-83A1-733307A4B08A}"/>
              </a:ext>
            </a:extLst>
          </p:cNvPr>
          <p:cNvSpPr>
            <a:spLocks noGrp="1"/>
          </p:cNvSpPr>
          <p:nvPr>
            <p:ph type="body" sz="quarter" idx="17"/>
          </p:nvPr>
        </p:nvSpPr>
        <p:spPr>
          <a:xfrm>
            <a:off x="8538224" y="4851929"/>
            <a:ext cx="2698456" cy="393629"/>
          </a:xfrm>
        </p:spPr>
        <p:txBody>
          <a:bodyPr>
            <a:noAutofit/>
          </a:bodyPr>
          <a:lstStyle>
            <a:lvl1pPr marL="0" indent="0">
              <a:buNone/>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50633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900" y="1872000"/>
            <a:ext cx="10736263" cy="4286991"/>
          </a:xfrm>
        </p:spPr>
        <p:txBody>
          <a:bodyPr/>
          <a:lstStyle>
            <a:lvl2pPr marL="538163" indent="-271463">
              <a:defRPr/>
            </a:lvl2pPr>
            <a:lvl3pPr marL="804863" indent="-266700">
              <a:defRPr/>
            </a:lvl3pPr>
            <a:lvl4pPr marL="1076325" indent="-271463">
              <a:defRPr/>
            </a:lvl4pPr>
            <a:lvl5pPr marL="1343025"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651626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ntro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8001000" y="1898883"/>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8001000" y="224790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715BE1A0-5AB0-49D8-B722-AD296096DE0C}"/>
              </a:ext>
            </a:extLst>
          </p:cNvPr>
          <p:cNvSpPr>
            <a:spLocks noGrp="1"/>
          </p:cNvSpPr>
          <p:nvPr>
            <p:ph idx="1"/>
          </p:nvPr>
        </p:nvSpPr>
        <p:spPr>
          <a:xfrm>
            <a:off x="723899" y="1889336"/>
            <a:ext cx="5868000"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237108325"/>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arge Tex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89336"/>
            <a:ext cx="5868000"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3042600207"/>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ategorised Lists x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90000"/>
            <a:ext cx="2667001"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3" name="Rectangle: Rounded Corners 12">
            <a:extLst>
              <a:ext uri="{FF2B5EF4-FFF2-40B4-BE49-F238E27FC236}">
                <a16:creationId xmlns:a16="http://schemas.microsoft.com/office/drawing/2014/main" id="{429028C9-92E9-4E3C-A321-1AF000389C62}"/>
              </a:ext>
            </a:extLst>
          </p:cNvPr>
          <p:cNvSpPr/>
          <p:nvPr userDrawn="1"/>
        </p:nvSpPr>
        <p:spPr>
          <a:xfrm>
            <a:off x="9177337" y="1944316"/>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14" name="Text Placeholder 11">
            <a:extLst>
              <a:ext uri="{FF2B5EF4-FFF2-40B4-BE49-F238E27FC236}">
                <a16:creationId xmlns:a16="http://schemas.microsoft.com/office/drawing/2014/main" id="{7DC2363E-E8DD-4DA5-ACF2-60F2D518EC71}"/>
              </a:ext>
            </a:extLst>
          </p:cNvPr>
          <p:cNvSpPr>
            <a:spLocks noGrp="1"/>
          </p:cNvSpPr>
          <p:nvPr>
            <p:ph type="body" sz="quarter" idx="14"/>
          </p:nvPr>
        </p:nvSpPr>
        <p:spPr>
          <a:xfrm>
            <a:off x="9252268"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9" name="Rectangle: Rounded Corners 18">
            <a:extLst>
              <a:ext uri="{FF2B5EF4-FFF2-40B4-BE49-F238E27FC236}">
                <a16:creationId xmlns:a16="http://schemas.microsoft.com/office/drawing/2014/main" id="{4CCB3E02-7D39-411E-AC9F-0B96B6043AF8}"/>
              </a:ext>
            </a:extLst>
          </p:cNvPr>
          <p:cNvSpPr/>
          <p:nvPr userDrawn="1"/>
        </p:nvSpPr>
        <p:spPr>
          <a:xfrm>
            <a:off x="6769418" y="1944316"/>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0" name="Text Placeholder 11">
            <a:extLst>
              <a:ext uri="{FF2B5EF4-FFF2-40B4-BE49-F238E27FC236}">
                <a16:creationId xmlns:a16="http://schemas.microsoft.com/office/drawing/2014/main" id="{4B2AD625-C14A-4979-BC82-AD689B9C2DA5}"/>
              </a:ext>
            </a:extLst>
          </p:cNvPr>
          <p:cNvSpPr>
            <a:spLocks noGrp="1"/>
          </p:cNvSpPr>
          <p:nvPr>
            <p:ph type="body" sz="quarter" idx="15"/>
          </p:nvPr>
        </p:nvSpPr>
        <p:spPr>
          <a:xfrm>
            <a:off x="6844349"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1" name="Rectangle: Rounded Corners 20">
            <a:extLst>
              <a:ext uri="{FF2B5EF4-FFF2-40B4-BE49-F238E27FC236}">
                <a16:creationId xmlns:a16="http://schemas.microsoft.com/office/drawing/2014/main" id="{7BB23CF8-F4AB-44D6-A879-F6FFDB4C0AC6}"/>
              </a:ext>
            </a:extLst>
          </p:cNvPr>
          <p:cNvSpPr/>
          <p:nvPr userDrawn="1"/>
        </p:nvSpPr>
        <p:spPr>
          <a:xfrm>
            <a:off x="4361499" y="1944316"/>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2" name="Text Placeholder 11">
            <a:extLst>
              <a:ext uri="{FF2B5EF4-FFF2-40B4-BE49-F238E27FC236}">
                <a16:creationId xmlns:a16="http://schemas.microsoft.com/office/drawing/2014/main" id="{FA5D489A-F730-4EEA-A8A1-3FDA42E3C063}"/>
              </a:ext>
            </a:extLst>
          </p:cNvPr>
          <p:cNvSpPr>
            <a:spLocks noGrp="1"/>
          </p:cNvSpPr>
          <p:nvPr>
            <p:ph type="body" sz="quarter" idx="16"/>
          </p:nvPr>
        </p:nvSpPr>
        <p:spPr>
          <a:xfrm>
            <a:off x="4436430" y="1926958"/>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3" name="Rectangle: Rounded Corners 22">
            <a:extLst>
              <a:ext uri="{FF2B5EF4-FFF2-40B4-BE49-F238E27FC236}">
                <a16:creationId xmlns:a16="http://schemas.microsoft.com/office/drawing/2014/main" id="{7F9A19E8-5292-4078-A6B9-28A95171772A}"/>
              </a:ext>
            </a:extLst>
          </p:cNvPr>
          <p:cNvSpPr/>
          <p:nvPr userDrawn="1"/>
        </p:nvSpPr>
        <p:spPr>
          <a:xfrm>
            <a:off x="9177337" y="4040999"/>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4" name="Text Placeholder 11">
            <a:extLst>
              <a:ext uri="{FF2B5EF4-FFF2-40B4-BE49-F238E27FC236}">
                <a16:creationId xmlns:a16="http://schemas.microsoft.com/office/drawing/2014/main" id="{7FD8F8FE-5619-4140-B7D7-AD7DE3019303}"/>
              </a:ext>
            </a:extLst>
          </p:cNvPr>
          <p:cNvSpPr>
            <a:spLocks noGrp="1"/>
          </p:cNvSpPr>
          <p:nvPr>
            <p:ph type="body" sz="quarter" idx="17"/>
          </p:nvPr>
        </p:nvSpPr>
        <p:spPr>
          <a:xfrm>
            <a:off x="9252268"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5" name="Rectangle: Rounded Corners 24">
            <a:extLst>
              <a:ext uri="{FF2B5EF4-FFF2-40B4-BE49-F238E27FC236}">
                <a16:creationId xmlns:a16="http://schemas.microsoft.com/office/drawing/2014/main" id="{6190BB1F-AD02-43A1-BD63-03E2B699034C}"/>
              </a:ext>
            </a:extLst>
          </p:cNvPr>
          <p:cNvSpPr/>
          <p:nvPr userDrawn="1"/>
        </p:nvSpPr>
        <p:spPr>
          <a:xfrm>
            <a:off x="6769418" y="4040999"/>
            <a:ext cx="2290763" cy="324326"/>
          </a:xfrm>
          <a:prstGeom prst="roundRect">
            <a:avLst>
              <a:gd name="adj" fmla="val 422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6" name="Text Placeholder 11">
            <a:extLst>
              <a:ext uri="{FF2B5EF4-FFF2-40B4-BE49-F238E27FC236}">
                <a16:creationId xmlns:a16="http://schemas.microsoft.com/office/drawing/2014/main" id="{6ECDAC7C-4A27-442A-B552-DBE5D1683F3A}"/>
              </a:ext>
            </a:extLst>
          </p:cNvPr>
          <p:cNvSpPr>
            <a:spLocks noGrp="1"/>
          </p:cNvSpPr>
          <p:nvPr>
            <p:ph type="body" sz="quarter" idx="18"/>
          </p:nvPr>
        </p:nvSpPr>
        <p:spPr>
          <a:xfrm>
            <a:off x="6844349"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7" name="Rectangle: Rounded Corners 26">
            <a:extLst>
              <a:ext uri="{FF2B5EF4-FFF2-40B4-BE49-F238E27FC236}">
                <a16:creationId xmlns:a16="http://schemas.microsoft.com/office/drawing/2014/main" id="{5EB31F03-FF6F-4C92-9104-77D5A856E553}"/>
              </a:ext>
            </a:extLst>
          </p:cNvPr>
          <p:cNvSpPr/>
          <p:nvPr userDrawn="1"/>
        </p:nvSpPr>
        <p:spPr>
          <a:xfrm>
            <a:off x="4361499" y="4040999"/>
            <a:ext cx="2290763" cy="324326"/>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28" name="Text Placeholder 11">
            <a:extLst>
              <a:ext uri="{FF2B5EF4-FFF2-40B4-BE49-F238E27FC236}">
                <a16:creationId xmlns:a16="http://schemas.microsoft.com/office/drawing/2014/main" id="{B37AF64F-FE7D-4AC3-8918-ECDA1A43B245}"/>
              </a:ext>
            </a:extLst>
          </p:cNvPr>
          <p:cNvSpPr>
            <a:spLocks noGrp="1"/>
          </p:cNvSpPr>
          <p:nvPr>
            <p:ph type="body" sz="quarter" idx="19"/>
          </p:nvPr>
        </p:nvSpPr>
        <p:spPr>
          <a:xfrm>
            <a:off x="4436430" y="4023641"/>
            <a:ext cx="2098676" cy="359042"/>
          </a:xfrm>
        </p:spPr>
        <p:txBody>
          <a:bodyPr anchor="ctr" anchorCtr="0">
            <a:noAutofit/>
          </a:bodyPr>
          <a:lstStyle>
            <a:lvl1pPr marL="0" indent="0" algn="l">
              <a:lnSpc>
                <a:spcPct val="100000"/>
              </a:lnSpc>
              <a:buNone/>
              <a:defRPr sz="15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29" name="Text Placeholder 12">
            <a:extLst>
              <a:ext uri="{FF2B5EF4-FFF2-40B4-BE49-F238E27FC236}">
                <a16:creationId xmlns:a16="http://schemas.microsoft.com/office/drawing/2014/main" id="{CB0903FE-61A0-4CCC-B61D-CD0AAD06AA14}"/>
              </a:ext>
            </a:extLst>
          </p:cNvPr>
          <p:cNvSpPr>
            <a:spLocks noGrp="1"/>
          </p:cNvSpPr>
          <p:nvPr>
            <p:ph type="body" sz="quarter" idx="20"/>
          </p:nvPr>
        </p:nvSpPr>
        <p:spPr>
          <a:xfrm>
            <a:off x="4386899"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Text Placeholder 12">
            <a:extLst>
              <a:ext uri="{FF2B5EF4-FFF2-40B4-BE49-F238E27FC236}">
                <a16:creationId xmlns:a16="http://schemas.microsoft.com/office/drawing/2014/main" id="{BE224226-E453-46A8-83BA-5202401BB0A9}"/>
              </a:ext>
            </a:extLst>
          </p:cNvPr>
          <p:cNvSpPr>
            <a:spLocks noGrp="1"/>
          </p:cNvSpPr>
          <p:nvPr>
            <p:ph type="body" sz="quarter" idx="21"/>
          </p:nvPr>
        </p:nvSpPr>
        <p:spPr>
          <a:xfrm>
            <a:off x="6840695"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1" name="Text Placeholder 12">
            <a:extLst>
              <a:ext uri="{FF2B5EF4-FFF2-40B4-BE49-F238E27FC236}">
                <a16:creationId xmlns:a16="http://schemas.microsoft.com/office/drawing/2014/main" id="{5D0BDEDD-22D7-43DC-8079-5862E7F9DD2E}"/>
              </a:ext>
            </a:extLst>
          </p:cNvPr>
          <p:cNvSpPr>
            <a:spLocks noGrp="1"/>
          </p:cNvSpPr>
          <p:nvPr>
            <p:ph type="body" sz="quarter" idx="22"/>
          </p:nvPr>
        </p:nvSpPr>
        <p:spPr>
          <a:xfrm>
            <a:off x="9252268" y="2400300"/>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2" name="Text Placeholder 12">
            <a:extLst>
              <a:ext uri="{FF2B5EF4-FFF2-40B4-BE49-F238E27FC236}">
                <a16:creationId xmlns:a16="http://schemas.microsoft.com/office/drawing/2014/main" id="{98802624-2FCD-4DAB-A1CB-164C3A63FA5F}"/>
              </a:ext>
            </a:extLst>
          </p:cNvPr>
          <p:cNvSpPr>
            <a:spLocks noGrp="1"/>
          </p:cNvSpPr>
          <p:nvPr>
            <p:ph type="body" sz="quarter" idx="23"/>
          </p:nvPr>
        </p:nvSpPr>
        <p:spPr>
          <a:xfrm>
            <a:off x="4386899"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3" name="Text Placeholder 12">
            <a:extLst>
              <a:ext uri="{FF2B5EF4-FFF2-40B4-BE49-F238E27FC236}">
                <a16:creationId xmlns:a16="http://schemas.microsoft.com/office/drawing/2014/main" id="{F36D8BB7-5056-43F6-B7BD-E9F38A18400C}"/>
              </a:ext>
            </a:extLst>
          </p:cNvPr>
          <p:cNvSpPr>
            <a:spLocks noGrp="1"/>
          </p:cNvSpPr>
          <p:nvPr>
            <p:ph type="body" sz="quarter" idx="24"/>
          </p:nvPr>
        </p:nvSpPr>
        <p:spPr>
          <a:xfrm>
            <a:off x="6840695"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4" name="Text Placeholder 12">
            <a:extLst>
              <a:ext uri="{FF2B5EF4-FFF2-40B4-BE49-F238E27FC236}">
                <a16:creationId xmlns:a16="http://schemas.microsoft.com/office/drawing/2014/main" id="{7A185FA1-53DA-48B2-A30D-2C39247E0F8F}"/>
              </a:ext>
            </a:extLst>
          </p:cNvPr>
          <p:cNvSpPr>
            <a:spLocks noGrp="1"/>
          </p:cNvSpPr>
          <p:nvPr>
            <p:ph type="body" sz="quarter" idx="25"/>
          </p:nvPr>
        </p:nvSpPr>
        <p:spPr>
          <a:xfrm>
            <a:off x="9252268" y="4496246"/>
            <a:ext cx="2148207" cy="1485900"/>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98147203"/>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endParaRPr lang="en-US" dirty="0"/>
          </a:p>
        </p:txBody>
      </p:sp>
      <p:sp>
        <p:nvSpPr>
          <p:cNvPr id="4" name="Slide Number Placeholder 3"/>
          <p:cNvSpPr>
            <a:spLocks noGrp="1"/>
          </p:cNvSpPr>
          <p:nvPr>
            <p:ph type="sldNum" sz="quarter" idx="11"/>
          </p:nvPr>
        </p:nvSpPr>
        <p:spPr/>
        <p:txBody>
          <a:bodyPr/>
          <a:lstStyle>
            <a:lvl1pPr>
              <a:defRPr/>
            </a:lvl1pPr>
          </a:lstStyle>
          <a:p>
            <a:fld id="{AEEAC92F-9D91-4E5F-8361-58B90067C764}" type="slidenum">
              <a:rPr lang="en-US"/>
              <a:pPr/>
              <a:t>‹#›</a:t>
            </a:fld>
            <a:endParaRPr lang="en-US" dirty="0"/>
          </a:p>
        </p:txBody>
      </p:sp>
    </p:spTree>
    <p:extLst>
      <p:ext uri="{BB962C8B-B14F-4D97-AF65-F5344CB8AC3E}">
        <p14:creationId xmlns:p14="http://schemas.microsoft.com/office/powerpoint/2010/main" val="1971991854"/>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rge Text Left (Nar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9" name="Content Placeholder 2">
            <a:extLst>
              <a:ext uri="{FF2B5EF4-FFF2-40B4-BE49-F238E27FC236}">
                <a16:creationId xmlns:a16="http://schemas.microsoft.com/office/drawing/2014/main" id="{492159D2-05DF-4589-8203-FFF4FE827E8C}"/>
              </a:ext>
            </a:extLst>
          </p:cNvPr>
          <p:cNvSpPr>
            <a:spLocks noGrp="1"/>
          </p:cNvSpPr>
          <p:nvPr>
            <p:ph idx="1"/>
          </p:nvPr>
        </p:nvSpPr>
        <p:spPr>
          <a:xfrm>
            <a:off x="723899" y="1890000"/>
            <a:ext cx="2667001" cy="4286991"/>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663282715"/>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hotography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89336"/>
            <a:ext cx="5868000" cy="2761403"/>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002780" y="193516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a:p>
        </p:txBody>
      </p:sp>
    </p:spTree>
    <p:extLst>
      <p:ext uri="{BB962C8B-B14F-4D97-AF65-F5344CB8AC3E}">
        <p14:creationId xmlns:p14="http://schemas.microsoft.com/office/powerpoint/2010/main" val="1291320390"/>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hotography P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3C5A11-273A-4DA9-9B84-3D4602336D70}"/>
              </a:ext>
            </a:extLst>
          </p:cNvPr>
          <p:cNvSpPr>
            <a:spLocks noGrp="1"/>
          </p:cNvSpPr>
          <p:nvPr>
            <p:ph idx="1"/>
          </p:nvPr>
        </p:nvSpPr>
        <p:spPr>
          <a:xfrm>
            <a:off x="723899" y="1890000"/>
            <a:ext cx="5868000" cy="2761403"/>
          </a:xfrm>
        </p:spPr>
        <p:txBody>
          <a:bodyPr/>
          <a:lstStyle>
            <a:lvl1pPr marL="0" indent="0">
              <a:lnSpc>
                <a:spcPct val="100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002780" y="193516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a:p>
        </p:txBody>
      </p:sp>
      <p:sp>
        <p:nvSpPr>
          <p:cNvPr id="12" name="Text Placeholder 11">
            <a:extLst>
              <a:ext uri="{FF2B5EF4-FFF2-40B4-BE49-F238E27FC236}">
                <a16:creationId xmlns:a16="http://schemas.microsoft.com/office/drawing/2014/main" id="{2462BB81-0E7E-48EC-AC55-8F714208D29D}"/>
              </a:ext>
            </a:extLst>
          </p:cNvPr>
          <p:cNvSpPr>
            <a:spLocks noGrp="1"/>
          </p:cNvSpPr>
          <p:nvPr>
            <p:ph type="body" sz="quarter" idx="14"/>
          </p:nvPr>
        </p:nvSpPr>
        <p:spPr>
          <a:xfrm>
            <a:off x="5532084" y="5004118"/>
            <a:ext cx="1006475" cy="1177925"/>
          </a:xfrm>
        </p:spPr>
        <p:txBody>
          <a:bodyPr>
            <a:noAutofit/>
          </a:bodyPr>
          <a:lstStyle>
            <a:lvl1pPr marL="0" indent="0">
              <a:lnSpc>
                <a:spcPct val="100000"/>
              </a:lnSpc>
              <a:buNone/>
              <a:defRPr sz="1200"/>
            </a:lvl1pPr>
          </a:lstStyle>
          <a:p>
            <a:pPr lvl="0"/>
            <a:r>
              <a:rPr lang="en-US"/>
              <a:t>Click to edit Master text styles</a:t>
            </a:r>
          </a:p>
        </p:txBody>
      </p:sp>
    </p:spTree>
    <p:extLst>
      <p:ext uri="{BB962C8B-B14F-4D97-AF65-F5344CB8AC3E}">
        <p14:creationId xmlns:p14="http://schemas.microsoft.com/office/powerpoint/2010/main" val="4234545832"/>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hotography and Bullet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723900" y="1941513"/>
            <a:ext cx="4457383"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0" name="Text Placeholder 12">
            <a:extLst>
              <a:ext uri="{FF2B5EF4-FFF2-40B4-BE49-F238E27FC236}">
                <a16:creationId xmlns:a16="http://schemas.microsoft.com/office/drawing/2014/main" id="{770C5B81-0A12-438C-B578-B5418306122B}"/>
              </a:ext>
            </a:extLst>
          </p:cNvPr>
          <p:cNvSpPr>
            <a:spLocks noGrp="1"/>
          </p:cNvSpPr>
          <p:nvPr>
            <p:ph type="body" sz="quarter" idx="14"/>
          </p:nvPr>
        </p:nvSpPr>
        <p:spPr>
          <a:xfrm>
            <a:off x="8001000" y="1907135"/>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7">
            <a:extLst>
              <a:ext uri="{FF2B5EF4-FFF2-40B4-BE49-F238E27FC236}">
                <a16:creationId xmlns:a16="http://schemas.microsoft.com/office/drawing/2014/main" id="{C8F533C6-4A76-4194-93AC-F66608558911}"/>
              </a:ext>
            </a:extLst>
          </p:cNvPr>
          <p:cNvSpPr>
            <a:spLocks noGrp="1"/>
          </p:cNvSpPr>
          <p:nvPr>
            <p:ph type="pic" sz="quarter" idx="15"/>
          </p:nvPr>
        </p:nvSpPr>
        <p:spPr>
          <a:xfrm>
            <a:off x="5307096" y="1941513"/>
            <a:ext cx="2468668" cy="20478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2" name="Picture Placeholder 7">
            <a:extLst>
              <a:ext uri="{FF2B5EF4-FFF2-40B4-BE49-F238E27FC236}">
                <a16:creationId xmlns:a16="http://schemas.microsoft.com/office/drawing/2014/main" id="{3CFA9947-6EF7-4C7D-A818-E84571407309}"/>
              </a:ext>
            </a:extLst>
          </p:cNvPr>
          <p:cNvSpPr>
            <a:spLocks noGrp="1"/>
          </p:cNvSpPr>
          <p:nvPr>
            <p:ph type="pic" sz="quarter" idx="16"/>
          </p:nvPr>
        </p:nvSpPr>
        <p:spPr>
          <a:xfrm>
            <a:off x="5307096" y="4087813"/>
            <a:ext cx="2468668" cy="20478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Tree>
    <p:extLst>
      <p:ext uri="{BB962C8B-B14F-4D97-AF65-F5344CB8AC3E}">
        <p14:creationId xmlns:p14="http://schemas.microsoft.com/office/powerpoint/2010/main" val="2647964007"/>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Photography and Bullets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8" name="Picture Placeholder 7">
            <a:extLst>
              <a:ext uri="{FF2B5EF4-FFF2-40B4-BE49-F238E27FC236}">
                <a16:creationId xmlns:a16="http://schemas.microsoft.com/office/drawing/2014/main" id="{9F4BA984-BFEF-451B-93AA-B0ED8F0C53E7}"/>
              </a:ext>
            </a:extLst>
          </p:cNvPr>
          <p:cNvSpPr>
            <a:spLocks noGrp="1"/>
          </p:cNvSpPr>
          <p:nvPr>
            <p:ph type="pic" sz="quarter" idx="13"/>
          </p:nvPr>
        </p:nvSpPr>
        <p:spPr>
          <a:xfrm>
            <a:off x="4351338" y="1941513"/>
            <a:ext cx="7108825" cy="4194175"/>
          </a:xfrm>
          <a:solidFill>
            <a:schemeClr val="bg1">
              <a:lumMod val="95000"/>
            </a:schemeClr>
          </a:solidFill>
        </p:spPr>
        <p:txBody>
          <a:bodyPr anchor="ctr" anchorCtr="0">
            <a:normAutofit/>
          </a:bodyPr>
          <a:lstStyle>
            <a:lvl1pPr marL="0" indent="0" algn="ctr">
              <a:buNone/>
              <a:defRPr sz="1500"/>
            </a:lvl1pPr>
          </a:lstStyle>
          <a:p>
            <a:r>
              <a:rPr lang="en-US"/>
              <a:t>Click icon to add picture</a:t>
            </a:r>
            <a:endParaRPr lang="en-GB" dirty="0"/>
          </a:p>
        </p:txBody>
      </p:sp>
      <p:sp>
        <p:nvSpPr>
          <p:cNvPr id="10" name="Text Placeholder 12">
            <a:extLst>
              <a:ext uri="{FF2B5EF4-FFF2-40B4-BE49-F238E27FC236}">
                <a16:creationId xmlns:a16="http://schemas.microsoft.com/office/drawing/2014/main" id="{770C5B81-0A12-438C-B578-B5418306122B}"/>
              </a:ext>
            </a:extLst>
          </p:cNvPr>
          <p:cNvSpPr>
            <a:spLocks noGrp="1"/>
          </p:cNvSpPr>
          <p:nvPr>
            <p:ph type="body" sz="quarter" idx="14"/>
          </p:nvPr>
        </p:nvSpPr>
        <p:spPr>
          <a:xfrm>
            <a:off x="715963" y="1907135"/>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73115777"/>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Highlights x4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715963" y="1899477"/>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715963" y="221742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10">
            <a:extLst>
              <a:ext uri="{FF2B5EF4-FFF2-40B4-BE49-F238E27FC236}">
                <a16:creationId xmlns:a16="http://schemas.microsoft.com/office/drawing/2014/main" id="{5E4E9DB7-B1C2-4DCF-A2C2-F24C41805014}"/>
              </a:ext>
            </a:extLst>
          </p:cNvPr>
          <p:cNvSpPr>
            <a:spLocks noGrp="1"/>
          </p:cNvSpPr>
          <p:nvPr>
            <p:ph type="body" sz="quarter" idx="20"/>
          </p:nvPr>
        </p:nvSpPr>
        <p:spPr>
          <a:xfrm>
            <a:off x="4351338"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8" name="Chart Placeholder 27">
            <a:extLst>
              <a:ext uri="{FF2B5EF4-FFF2-40B4-BE49-F238E27FC236}">
                <a16:creationId xmlns:a16="http://schemas.microsoft.com/office/drawing/2014/main" id="{0EA49B0B-8D06-4048-9182-1A950B6FF273}"/>
              </a:ext>
            </a:extLst>
          </p:cNvPr>
          <p:cNvSpPr>
            <a:spLocks noGrp="1"/>
          </p:cNvSpPr>
          <p:nvPr>
            <p:ph type="chart" sz="quarter" idx="30"/>
          </p:nvPr>
        </p:nvSpPr>
        <p:spPr>
          <a:xfrm>
            <a:off x="5440363"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1" name="Text Placeholder 10">
            <a:extLst>
              <a:ext uri="{FF2B5EF4-FFF2-40B4-BE49-F238E27FC236}">
                <a16:creationId xmlns:a16="http://schemas.microsoft.com/office/drawing/2014/main" id="{83BF0D14-3F75-4B76-AAA9-4FD23D185267}"/>
              </a:ext>
            </a:extLst>
          </p:cNvPr>
          <p:cNvSpPr>
            <a:spLocks noGrp="1"/>
          </p:cNvSpPr>
          <p:nvPr>
            <p:ph type="body" sz="quarter" idx="33"/>
          </p:nvPr>
        </p:nvSpPr>
        <p:spPr>
          <a:xfrm>
            <a:off x="8016874"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2" name="Chart Placeholder 27">
            <a:extLst>
              <a:ext uri="{FF2B5EF4-FFF2-40B4-BE49-F238E27FC236}">
                <a16:creationId xmlns:a16="http://schemas.microsoft.com/office/drawing/2014/main" id="{07D394D2-1D02-4B1D-B0E3-D2F6ACF6C635}"/>
              </a:ext>
            </a:extLst>
          </p:cNvPr>
          <p:cNvSpPr>
            <a:spLocks noGrp="1"/>
          </p:cNvSpPr>
          <p:nvPr>
            <p:ph type="chart" sz="quarter" idx="34"/>
          </p:nvPr>
        </p:nvSpPr>
        <p:spPr>
          <a:xfrm>
            <a:off x="9105899"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3" name="Text Placeholder 10">
            <a:extLst>
              <a:ext uri="{FF2B5EF4-FFF2-40B4-BE49-F238E27FC236}">
                <a16:creationId xmlns:a16="http://schemas.microsoft.com/office/drawing/2014/main" id="{218B103D-16A6-46EF-830C-D87CC1CFB2B1}"/>
              </a:ext>
            </a:extLst>
          </p:cNvPr>
          <p:cNvSpPr>
            <a:spLocks noGrp="1"/>
          </p:cNvSpPr>
          <p:nvPr>
            <p:ph type="body" sz="quarter" idx="35"/>
          </p:nvPr>
        </p:nvSpPr>
        <p:spPr>
          <a:xfrm>
            <a:off x="4351338"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4" name="Text Placeholder 10">
            <a:extLst>
              <a:ext uri="{FF2B5EF4-FFF2-40B4-BE49-F238E27FC236}">
                <a16:creationId xmlns:a16="http://schemas.microsoft.com/office/drawing/2014/main" id="{4678BACB-D107-49DC-B0FF-8923524C2071}"/>
              </a:ext>
            </a:extLst>
          </p:cNvPr>
          <p:cNvSpPr>
            <a:spLocks noGrp="1"/>
          </p:cNvSpPr>
          <p:nvPr>
            <p:ph type="body" sz="quarter" idx="36"/>
          </p:nvPr>
        </p:nvSpPr>
        <p:spPr>
          <a:xfrm>
            <a:off x="4351338"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5" name="Text Placeholder 10">
            <a:extLst>
              <a:ext uri="{FF2B5EF4-FFF2-40B4-BE49-F238E27FC236}">
                <a16:creationId xmlns:a16="http://schemas.microsoft.com/office/drawing/2014/main" id="{429E6079-676B-49EF-A6D2-E0A26577E5F5}"/>
              </a:ext>
            </a:extLst>
          </p:cNvPr>
          <p:cNvSpPr>
            <a:spLocks noGrp="1"/>
          </p:cNvSpPr>
          <p:nvPr>
            <p:ph type="body" sz="quarter" idx="37"/>
          </p:nvPr>
        </p:nvSpPr>
        <p:spPr>
          <a:xfrm>
            <a:off x="4351338"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6" name="Chart Placeholder 27">
            <a:extLst>
              <a:ext uri="{FF2B5EF4-FFF2-40B4-BE49-F238E27FC236}">
                <a16:creationId xmlns:a16="http://schemas.microsoft.com/office/drawing/2014/main" id="{C4DE1909-3DAD-40D9-9F45-8281CE99BAD6}"/>
              </a:ext>
            </a:extLst>
          </p:cNvPr>
          <p:cNvSpPr>
            <a:spLocks noGrp="1"/>
          </p:cNvSpPr>
          <p:nvPr>
            <p:ph type="chart" sz="quarter" idx="38"/>
          </p:nvPr>
        </p:nvSpPr>
        <p:spPr>
          <a:xfrm>
            <a:off x="5440363"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7" name="Text Placeholder 10">
            <a:extLst>
              <a:ext uri="{FF2B5EF4-FFF2-40B4-BE49-F238E27FC236}">
                <a16:creationId xmlns:a16="http://schemas.microsoft.com/office/drawing/2014/main" id="{F8DBD4C3-7A12-4ACA-A2BA-107313580CD7}"/>
              </a:ext>
            </a:extLst>
          </p:cNvPr>
          <p:cNvSpPr>
            <a:spLocks noGrp="1"/>
          </p:cNvSpPr>
          <p:nvPr>
            <p:ph type="body" sz="quarter" idx="39"/>
          </p:nvPr>
        </p:nvSpPr>
        <p:spPr>
          <a:xfrm>
            <a:off x="8016874"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8" name="Text Placeholder 10">
            <a:extLst>
              <a:ext uri="{FF2B5EF4-FFF2-40B4-BE49-F238E27FC236}">
                <a16:creationId xmlns:a16="http://schemas.microsoft.com/office/drawing/2014/main" id="{99CDE91A-B2D8-4E7B-B744-79540F0F03F0}"/>
              </a:ext>
            </a:extLst>
          </p:cNvPr>
          <p:cNvSpPr>
            <a:spLocks noGrp="1"/>
          </p:cNvSpPr>
          <p:nvPr>
            <p:ph type="body" sz="quarter" idx="40"/>
          </p:nvPr>
        </p:nvSpPr>
        <p:spPr>
          <a:xfrm>
            <a:off x="8016874"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9" name="Text Placeholder 10">
            <a:extLst>
              <a:ext uri="{FF2B5EF4-FFF2-40B4-BE49-F238E27FC236}">
                <a16:creationId xmlns:a16="http://schemas.microsoft.com/office/drawing/2014/main" id="{BDA8560A-CE21-42EC-B87F-B59B15822AAE}"/>
              </a:ext>
            </a:extLst>
          </p:cNvPr>
          <p:cNvSpPr>
            <a:spLocks noGrp="1"/>
          </p:cNvSpPr>
          <p:nvPr>
            <p:ph type="body" sz="quarter" idx="41"/>
          </p:nvPr>
        </p:nvSpPr>
        <p:spPr>
          <a:xfrm>
            <a:off x="8016874"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40" name="Chart Placeholder 27">
            <a:extLst>
              <a:ext uri="{FF2B5EF4-FFF2-40B4-BE49-F238E27FC236}">
                <a16:creationId xmlns:a16="http://schemas.microsoft.com/office/drawing/2014/main" id="{6B3B89C1-CDED-4A6D-B24A-12587E5382B2}"/>
              </a:ext>
            </a:extLst>
          </p:cNvPr>
          <p:cNvSpPr>
            <a:spLocks noGrp="1"/>
          </p:cNvSpPr>
          <p:nvPr>
            <p:ph type="chart" sz="quarter" idx="42"/>
          </p:nvPr>
        </p:nvSpPr>
        <p:spPr>
          <a:xfrm>
            <a:off x="9105899" y="4734424"/>
            <a:ext cx="2240597" cy="1420813"/>
          </a:xfrm>
        </p:spPr>
        <p:txBody>
          <a:bodyPr anchor="ctr" anchorCtr="0">
            <a:normAutofit/>
          </a:bodyPr>
          <a:lstStyle>
            <a:lvl1pPr marL="0" indent="0" algn="ctr">
              <a:buNone/>
              <a:defRPr sz="1200"/>
            </a:lvl1pPr>
          </a:lstStyle>
          <a:p>
            <a:r>
              <a:rPr lang="en-US"/>
              <a:t>Click icon to add chart</a:t>
            </a:r>
            <a:endParaRPr lang="en-GB"/>
          </a:p>
        </p:txBody>
      </p:sp>
    </p:spTree>
    <p:extLst>
      <p:ext uri="{BB962C8B-B14F-4D97-AF65-F5344CB8AC3E}">
        <p14:creationId xmlns:p14="http://schemas.microsoft.com/office/powerpoint/2010/main" val="25620971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Header Left and Charts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8" name="Text Placeholder 10">
            <a:extLst>
              <a:ext uri="{FF2B5EF4-FFF2-40B4-BE49-F238E27FC236}">
                <a16:creationId xmlns:a16="http://schemas.microsoft.com/office/drawing/2014/main" id="{5E4E9DB7-B1C2-4DCF-A2C2-F24C41805014}"/>
              </a:ext>
            </a:extLst>
          </p:cNvPr>
          <p:cNvSpPr>
            <a:spLocks noGrp="1"/>
          </p:cNvSpPr>
          <p:nvPr>
            <p:ph type="body" sz="quarter" idx="20"/>
          </p:nvPr>
        </p:nvSpPr>
        <p:spPr>
          <a:xfrm>
            <a:off x="4351338"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8" name="Chart Placeholder 27">
            <a:extLst>
              <a:ext uri="{FF2B5EF4-FFF2-40B4-BE49-F238E27FC236}">
                <a16:creationId xmlns:a16="http://schemas.microsoft.com/office/drawing/2014/main" id="{0EA49B0B-8D06-4048-9182-1A950B6FF273}"/>
              </a:ext>
            </a:extLst>
          </p:cNvPr>
          <p:cNvSpPr>
            <a:spLocks noGrp="1"/>
          </p:cNvSpPr>
          <p:nvPr>
            <p:ph type="chart" sz="quarter" idx="30"/>
          </p:nvPr>
        </p:nvSpPr>
        <p:spPr>
          <a:xfrm>
            <a:off x="5440363"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1" name="Text Placeholder 10">
            <a:extLst>
              <a:ext uri="{FF2B5EF4-FFF2-40B4-BE49-F238E27FC236}">
                <a16:creationId xmlns:a16="http://schemas.microsoft.com/office/drawing/2014/main" id="{83BF0D14-3F75-4B76-AAA9-4FD23D185267}"/>
              </a:ext>
            </a:extLst>
          </p:cNvPr>
          <p:cNvSpPr>
            <a:spLocks noGrp="1"/>
          </p:cNvSpPr>
          <p:nvPr>
            <p:ph type="body" sz="quarter" idx="33"/>
          </p:nvPr>
        </p:nvSpPr>
        <p:spPr>
          <a:xfrm>
            <a:off x="8016874" y="2586102"/>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2" name="Chart Placeholder 27">
            <a:extLst>
              <a:ext uri="{FF2B5EF4-FFF2-40B4-BE49-F238E27FC236}">
                <a16:creationId xmlns:a16="http://schemas.microsoft.com/office/drawing/2014/main" id="{07D394D2-1D02-4B1D-B0E3-D2F6ACF6C635}"/>
              </a:ext>
            </a:extLst>
          </p:cNvPr>
          <p:cNvSpPr>
            <a:spLocks noGrp="1"/>
          </p:cNvSpPr>
          <p:nvPr>
            <p:ph type="chart" sz="quarter" idx="34"/>
          </p:nvPr>
        </p:nvSpPr>
        <p:spPr>
          <a:xfrm>
            <a:off x="9105899" y="2568575"/>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3" name="Text Placeholder 10">
            <a:extLst>
              <a:ext uri="{FF2B5EF4-FFF2-40B4-BE49-F238E27FC236}">
                <a16:creationId xmlns:a16="http://schemas.microsoft.com/office/drawing/2014/main" id="{218B103D-16A6-46EF-830C-D87CC1CFB2B1}"/>
              </a:ext>
            </a:extLst>
          </p:cNvPr>
          <p:cNvSpPr>
            <a:spLocks noGrp="1"/>
          </p:cNvSpPr>
          <p:nvPr>
            <p:ph type="body" sz="quarter" idx="35"/>
          </p:nvPr>
        </p:nvSpPr>
        <p:spPr>
          <a:xfrm>
            <a:off x="4351338"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4" name="Text Placeholder 10">
            <a:extLst>
              <a:ext uri="{FF2B5EF4-FFF2-40B4-BE49-F238E27FC236}">
                <a16:creationId xmlns:a16="http://schemas.microsoft.com/office/drawing/2014/main" id="{4678BACB-D107-49DC-B0FF-8923524C2071}"/>
              </a:ext>
            </a:extLst>
          </p:cNvPr>
          <p:cNvSpPr>
            <a:spLocks noGrp="1"/>
          </p:cNvSpPr>
          <p:nvPr>
            <p:ph type="body" sz="quarter" idx="36"/>
          </p:nvPr>
        </p:nvSpPr>
        <p:spPr>
          <a:xfrm>
            <a:off x="4351338"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5" name="Text Placeholder 10">
            <a:extLst>
              <a:ext uri="{FF2B5EF4-FFF2-40B4-BE49-F238E27FC236}">
                <a16:creationId xmlns:a16="http://schemas.microsoft.com/office/drawing/2014/main" id="{429E6079-676B-49EF-A6D2-E0A26577E5F5}"/>
              </a:ext>
            </a:extLst>
          </p:cNvPr>
          <p:cNvSpPr>
            <a:spLocks noGrp="1"/>
          </p:cNvSpPr>
          <p:nvPr>
            <p:ph type="body" sz="quarter" idx="37"/>
          </p:nvPr>
        </p:nvSpPr>
        <p:spPr>
          <a:xfrm>
            <a:off x="4351338"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6" name="Chart Placeholder 27">
            <a:extLst>
              <a:ext uri="{FF2B5EF4-FFF2-40B4-BE49-F238E27FC236}">
                <a16:creationId xmlns:a16="http://schemas.microsoft.com/office/drawing/2014/main" id="{C4DE1909-3DAD-40D9-9F45-8281CE99BAD6}"/>
              </a:ext>
            </a:extLst>
          </p:cNvPr>
          <p:cNvSpPr>
            <a:spLocks noGrp="1"/>
          </p:cNvSpPr>
          <p:nvPr>
            <p:ph type="chart" sz="quarter" idx="38"/>
          </p:nvPr>
        </p:nvSpPr>
        <p:spPr>
          <a:xfrm>
            <a:off x="5440363"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37" name="Text Placeholder 10">
            <a:extLst>
              <a:ext uri="{FF2B5EF4-FFF2-40B4-BE49-F238E27FC236}">
                <a16:creationId xmlns:a16="http://schemas.microsoft.com/office/drawing/2014/main" id="{F8DBD4C3-7A12-4ACA-A2BA-107313580CD7}"/>
              </a:ext>
            </a:extLst>
          </p:cNvPr>
          <p:cNvSpPr>
            <a:spLocks noGrp="1"/>
          </p:cNvSpPr>
          <p:nvPr>
            <p:ph type="body" sz="quarter" idx="39"/>
          </p:nvPr>
        </p:nvSpPr>
        <p:spPr>
          <a:xfrm>
            <a:off x="8016874"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8" name="Text Placeholder 10">
            <a:extLst>
              <a:ext uri="{FF2B5EF4-FFF2-40B4-BE49-F238E27FC236}">
                <a16:creationId xmlns:a16="http://schemas.microsoft.com/office/drawing/2014/main" id="{99CDE91A-B2D8-4E7B-B744-79540F0F03F0}"/>
              </a:ext>
            </a:extLst>
          </p:cNvPr>
          <p:cNvSpPr>
            <a:spLocks noGrp="1"/>
          </p:cNvSpPr>
          <p:nvPr>
            <p:ph type="body" sz="quarter" idx="40"/>
          </p:nvPr>
        </p:nvSpPr>
        <p:spPr>
          <a:xfrm>
            <a:off x="8016874"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9" name="Text Placeholder 10">
            <a:extLst>
              <a:ext uri="{FF2B5EF4-FFF2-40B4-BE49-F238E27FC236}">
                <a16:creationId xmlns:a16="http://schemas.microsoft.com/office/drawing/2014/main" id="{BDA8560A-CE21-42EC-B87F-B59B15822AAE}"/>
              </a:ext>
            </a:extLst>
          </p:cNvPr>
          <p:cNvSpPr>
            <a:spLocks noGrp="1"/>
          </p:cNvSpPr>
          <p:nvPr>
            <p:ph type="body" sz="quarter" idx="41"/>
          </p:nvPr>
        </p:nvSpPr>
        <p:spPr>
          <a:xfrm>
            <a:off x="8016874"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40" name="Chart Placeholder 27">
            <a:extLst>
              <a:ext uri="{FF2B5EF4-FFF2-40B4-BE49-F238E27FC236}">
                <a16:creationId xmlns:a16="http://schemas.microsoft.com/office/drawing/2014/main" id="{6B3B89C1-CDED-4A6D-B24A-12587E5382B2}"/>
              </a:ext>
            </a:extLst>
          </p:cNvPr>
          <p:cNvSpPr>
            <a:spLocks noGrp="1"/>
          </p:cNvSpPr>
          <p:nvPr>
            <p:ph type="chart" sz="quarter" idx="42"/>
          </p:nvPr>
        </p:nvSpPr>
        <p:spPr>
          <a:xfrm>
            <a:off x="9105899" y="4734424"/>
            <a:ext cx="2240597" cy="1420813"/>
          </a:xfrm>
        </p:spPr>
        <p:txBody>
          <a:bodyPr anchor="ctr" anchorCtr="0">
            <a:normAutofit/>
          </a:bodyPr>
          <a:lstStyle>
            <a:lvl1pPr marL="0" indent="0" algn="ctr">
              <a:buNone/>
              <a:defRPr sz="1200"/>
            </a:lvl1pPr>
          </a:lstStyle>
          <a:p>
            <a:r>
              <a:rPr lang="en-US"/>
              <a:t>Click icon to add chart</a:t>
            </a:r>
            <a:endParaRPr lang="en-GB"/>
          </a:p>
        </p:txBody>
      </p:sp>
      <p:sp>
        <p:nvSpPr>
          <p:cNvPr id="24" name="Text Placeholder 10">
            <a:extLst>
              <a:ext uri="{FF2B5EF4-FFF2-40B4-BE49-F238E27FC236}">
                <a16:creationId xmlns:a16="http://schemas.microsoft.com/office/drawing/2014/main" id="{47F7F9C5-804B-4C2C-BD69-F5976EEE719E}"/>
              </a:ext>
            </a:extLst>
          </p:cNvPr>
          <p:cNvSpPr>
            <a:spLocks noGrp="1"/>
          </p:cNvSpPr>
          <p:nvPr>
            <p:ph type="body" sz="quarter" idx="43"/>
          </p:nvPr>
        </p:nvSpPr>
        <p:spPr>
          <a:xfrm>
            <a:off x="723900"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Tree>
    <p:extLst>
      <p:ext uri="{BB962C8B-B14F-4D97-AF65-F5344CB8AC3E}">
        <p14:creationId xmlns:p14="http://schemas.microsoft.com/office/powerpoint/2010/main" val="173277151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Highlights Charts x2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 name="Text Placeholder 10">
            <a:extLst>
              <a:ext uri="{FF2B5EF4-FFF2-40B4-BE49-F238E27FC236}">
                <a16:creationId xmlns:a16="http://schemas.microsoft.com/office/drawing/2014/main" id="{6E4F4A80-885E-4E7A-9879-7B7C8DB0E1FA}"/>
              </a:ext>
            </a:extLst>
          </p:cNvPr>
          <p:cNvSpPr>
            <a:spLocks noGrp="1"/>
          </p:cNvSpPr>
          <p:nvPr>
            <p:ph type="body" sz="quarter" idx="15"/>
          </p:nvPr>
        </p:nvSpPr>
        <p:spPr>
          <a:xfrm>
            <a:off x="4351338"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7" name="Text Placeholder 10">
            <a:extLst>
              <a:ext uri="{FF2B5EF4-FFF2-40B4-BE49-F238E27FC236}">
                <a16:creationId xmlns:a16="http://schemas.microsoft.com/office/drawing/2014/main" id="{F1E259D3-3E30-4C40-8E8E-A59667833A1A}"/>
              </a:ext>
            </a:extLst>
          </p:cNvPr>
          <p:cNvSpPr>
            <a:spLocks noGrp="1"/>
          </p:cNvSpPr>
          <p:nvPr>
            <p:ph type="body" sz="quarter" idx="19"/>
          </p:nvPr>
        </p:nvSpPr>
        <p:spPr>
          <a:xfrm>
            <a:off x="4351338"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29" name="Text Placeholder 10">
            <a:extLst>
              <a:ext uri="{FF2B5EF4-FFF2-40B4-BE49-F238E27FC236}">
                <a16:creationId xmlns:a16="http://schemas.microsoft.com/office/drawing/2014/main" id="{3CFB6869-139E-4A62-B26D-EB6D9C1DB9BE}"/>
              </a:ext>
            </a:extLst>
          </p:cNvPr>
          <p:cNvSpPr>
            <a:spLocks noGrp="1"/>
          </p:cNvSpPr>
          <p:nvPr>
            <p:ph type="body" sz="quarter" idx="31"/>
          </p:nvPr>
        </p:nvSpPr>
        <p:spPr>
          <a:xfrm>
            <a:off x="8016874" y="1927306"/>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30" name="Text Placeholder 10">
            <a:extLst>
              <a:ext uri="{FF2B5EF4-FFF2-40B4-BE49-F238E27FC236}">
                <a16:creationId xmlns:a16="http://schemas.microsoft.com/office/drawing/2014/main" id="{ACA6A76A-9326-4922-A4F9-628C3DFD511A}"/>
              </a:ext>
            </a:extLst>
          </p:cNvPr>
          <p:cNvSpPr>
            <a:spLocks noGrp="1"/>
          </p:cNvSpPr>
          <p:nvPr>
            <p:ph type="body" sz="quarter" idx="32"/>
          </p:nvPr>
        </p:nvSpPr>
        <p:spPr>
          <a:xfrm>
            <a:off x="8016874" y="2071320"/>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2" name="Text Placeholder 9">
            <a:extLst>
              <a:ext uri="{FF2B5EF4-FFF2-40B4-BE49-F238E27FC236}">
                <a16:creationId xmlns:a16="http://schemas.microsoft.com/office/drawing/2014/main" id="{9359A498-CDF6-41B5-9963-50B1C4D3D712}"/>
              </a:ext>
            </a:extLst>
          </p:cNvPr>
          <p:cNvSpPr>
            <a:spLocks noGrp="1"/>
          </p:cNvSpPr>
          <p:nvPr>
            <p:ph type="body" sz="quarter" idx="13"/>
          </p:nvPr>
        </p:nvSpPr>
        <p:spPr>
          <a:xfrm>
            <a:off x="715963" y="1899477"/>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4" name="Text Placeholder 12">
            <a:extLst>
              <a:ext uri="{FF2B5EF4-FFF2-40B4-BE49-F238E27FC236}">
                <a16:creationId xmlns:a16="http://schemas.microsoft.com/office/drawing/2014/main" id="{E8559F79-E887-46B6-AD10-7C4230046353}"/>
              </a:ext>
            </a:extLst>
          </p:cNvPr>
          <p:cNvSpPr>
            <a:spLocks noGrp="1"/>
          </p:cNvSpPr>
          <p:nvPr>
            <p:ph type="body" sz="quarter" idx="14"/>
          </p:nvPr>
        </p:nvSpPr>
        <p:spPr>
          <a:xfrm>
            <a:off x="715963" y="2217420"/>
            <a:ext cx="3467100" cy="373538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25005452"/>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0" name="Text Placeholder 9">
            <a:extLst>
              <a:ext uri="{FF2B5EF4-FFF2-40B4-BE49-F238E27FC236}">
                <a16:creationId xmlns:a16="http://schemas.microsoft.com/office/drawing/2014/main" id="{CA423077-22FD-483E-AF1C-8614FEFD47C5}"/>
              </a:ext>
            </a:extLst>
          </p:cNvPr>
          <p:cNvSpPr>
            <a:spLocks noGrp="1"/>
          </p:cNvSpPr>
          <p:nvPr>
            <p:ph type="body" sz="quarter" idx="13"/>
          </p:nvPr>
        </p:nvSpPr>
        <p:spPr>
          <a:xfrm>
            <a:off x="715963" y="1893863"/>
            <a:ext cx="3459163" cy="307777"/>
          </a:xfrm>
        </p:spPr>
        <p:txBody>
          <a:bodyPr>
            <a:spAutoFit/>
          </a:bodyPr>
          <a:lstStyle>
            <a:lvl1pPr marL="0" indent="0">
              <a:lnSpc>
                <a:spcPct val="100000"/>
              </a:lnSpc>
              <a:buNone/>
              <a:defRPr sz="2000"/>
            </a:lvl1pPr>
            <a:lvl2pPr marL="180975" indent="-180975">
              <a:lnSpc>
                <a:spcPts val="1700"/>
              </a:lnSpc>
              <a:defRPr sz="1500"/>
            </a:lvl2pPr>
            <a:lvl3pPr marL="361950" indent="-180975">
              <a:lnSpc>
                <a:spcPts val="1700"/>
              </a:lnSpc>
              <a:defRPr sz="1500"/>
            </a:lvl3pPr>
            <a:lvl4pPr marL="542925" indent="-180975">
              <a:lnSpc>
                <a:spcPts val="1700"/>
              </a:lnSpc>
              <a:defRPr sz="1500"/>
            </a:lvl4pPr>
            <a:lvl5pPr marL="714375" indent="-171450">
              <a:lnSpc>
                <a:spcPts val="1700"/>
              </a:lnSpc>
              <a:defRPr sz="1500"/>
            </a:lvl5pPr>
          </a:lstStyle>
          <a:p>
            <a:pPr lvl="0"/>
            <a:r>
              <a:rPr lang="en-US"/>
              <a:t>Click to edit Master text styles</a:t>
            </a:r>
          </a:p>
        </p:txBody>
      </p:sp>
      <p:sp>
        <p:nvSpPr>
          <p:cNvPr id="13" name="Text Placeholder 12">
            <a:extLst>
              <a:ext uri="{FF2B5EF4-FFF2-40B4-BE49-F238E27FC236}">
                <a16:creationId xmlns:a16="http://schemas.microsoft.com/office/drawing/2014/main" id="{3EC05E4F-5428-44AF-A5CB-D9599516EB31}"/>
              </a:ext>
            </a:extLst>
          </p:cNvPr>
          <p:cNvSpPr>
            <a:spLocks noGrp="1"/>
          </p:cNvSpPr>
          <p:nvPr>
            <p:ph type="body" sz="quarter" idx="14"/>
          </p:nvPr>
        </p:nvSpPr>
        <p:spPr>
          <a:xfrm>
            <a:off x="715963" y="2217420"/>
            <a:ext cx="3467100" cy="1771968"/>
          </a:xfrm>
        </p:spPr>
        <p:txBody>
          <a:bodyPr>
            <a:normAutofit/>
          </a:bodyPr>
          <a:lstStyle>
            <a:lvl1pPr marL="180975" indent="-180975">
              <a:lnSpc>
                <a:spcPts val="1800"/>
              </a:lnSpc>
              <a:defRPr sz="1500"/>
            </a:lvl1pPr>
            <a:lvl2pPr marL="361950" indent="-180975">
              <a:lnSpc>
                <a:spcPts val="1800"/>
              </a:lnSpc>
              <a:defRPr sz="1500"/>
            </a:lvl2pPr>
            <a:lvl3pPr marL="542925" indent="-180975">
              <a:lnSpc>
                <a:spcPts val="1800"/>
              </a:lnSpc>
              <a:defRPr sz="1500"/>
            </a:lvl3pPr>
            <a:lvl4pPr marL="714375" indent="-171450">
              <a:lnSpc>
                <a:spcPts val="1800"/>
              </a:lnSpc>
              <a:defRPr sz="1500"/>
            </a:lvl4pPr>
            <a:lvl5pPr marL="895350" indent="-180975">
              <a:lnSpc>
                <a:spcPts val="18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65538462-4385-48CD-B095-9701F83BD9C5}"/>
              </a:ext>
            </a:extLst>
          </p:cNvPr>
          <p:cNvSpPr>
            <a:spLocks noGrp="1"/>
          </p:cNvSpPr>
          <p:nvPr>
            <p:ph type="body" sz="quarter" idx="35"/>
          </p:nvPr>
        </p:nvSpPr>
        <p:spPr>
          <a:xfrm>
            <a:off x="715963" y="4093155"/>
            <a:ext cx="2484439" cy="174675"/>
          </a:xfrm>
        </p:spPr>
        <p:txBody>
          <a:bodyPr>
            <a:noAutofit/>
          </a:bodyPr>
          <a:lstStyle>
            <a:lvl1pPr marL="0" indent="0">
              <a:lnSpc>
                <a:spcPct val="100000"/>
              </a:lnSpc>
              <a:buNone/>
              <a:defRPr sz="12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4" name="Text Placeholder 10">
            <a:extLst>
              <a:ext uri="{FF2B5EF4-FFF2-40B4-BE49-F238E27FC236}">
                <a16:creationId xmlns:a16="http://schemas.microsoft.com/office/drawing/2014/main" id="{D0B85164-1278-42C1-A293-DF4EA69ADB3A}"/>
              </a:ext>
            </a:extLst>
          </p:cNvPr>
          <p:cNvSpPr>
            <a:spLocks noGrp="1"/>
          </p:cNvSpPr>
          <p:nvPr>
            <p:ph type="body" sz="quarter" idx="36"/>
          </p:nvPr>
        </p:nvSpPr>
        <p:spPr>
          <a:xfrm>
            <a:off x="715963" y="4237169"/>
            <a:ext cx="3459163" cy="954107"/>
          </a:xfrm>
        </p:spPr>
        <p:txBody>
          <a:bodyPr>
            <a:spAutoFit/>
          </a:bodyPr>
          <a:lstStyle>
            <a:lvl1pPr marL="0" indent="0">
              <a:lnSpc>
                <a:spcPct val="100000"/>
              </a:lnSpc>
              <a:buNone/>
              <a:defRPr sz="31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5" name="Text Placeholder 10">
            <a:extLst>
              <a:ext uri="{FF2B5EF4-FFF2-40B4-BE49-F238E27FC236}">
                <a16:creationId xmlns:a16="http://schemas.microsoft.com/office/drawing/2014/main" id="{D4FDFC91-6610-4D59-A7E7-FCD48FFE6F02}"/>
              </a:ext>
            </a:extLst>
          </p:cNvPr>
          <p:cNvSpPr>
            <a:spLocks noGrp="1"/>
          </p:cNvSpPr>
          <p:nvPr>
            <p:ph type="body" sz="quarter" idx="37"/>
          </p:nvPr>
        </p:nvSpPr>
        <p:spPr>
          <a:xfrm>
            <a:off x="715963" y="4751951"/>
            <a:ext cx="3459163" cy="307777"/>
          </a:xfrm>
        </p:spPr>
        <p:txBody>
          <a:bodyPr>
            <a:spAutoFit/>
          </a:bodyPr>
          <a:lstStyle>
            <a:lvl1pPr marL="0" indent="0">
              <a:lnSpc>
                <a:spcPct val="100000"/>
              </a:lnSpc>
              <a:buNone/>
              <a:defRPr sz="2000">
                <a:latin typeface="Aleo-Light" panose="020F0302020204030203" pitchFamily="34" charset="0"/>
                <a:ea typeface="Open Sans SemiBold" panose="020B0706030804020204" pitchFamily="34" charset="0"/>
                <a:cs typeface="Open Sans SemiBold" panose="020B0706030804020204" pitchFamily="34" charset="0"/>
              </a:defRPr>
            </a:lvl1pPr>
            <a:lvl2pPr>
              <a:defRPr sz="1200"/>
            </a:lvl2pPr>
            <a:lvl3pPr>
              <a:defRPr sz="1200"/>
            </a:lvl3pPr>
            <a:lvl4pPr>
              <a:defRPr sz="1200"/>
            </a:lvl4pPr>
            <a:lvl5pPr>
              <a:defRPr sz="1200"/>
            </a:lvl5pPr>
          </a:lstStyle>
          <a:p>
            <a:pPr lvl="0"/>
            <a:r>
              <a:rPr lang="en-US"/>
              <a:t>Click to edit Master text styles</a:t>
            </a:r>
          </a:p>
        </p:txBody>
      </p:sp>
      <p:sp>
        <p:nvSpPr>
          <p:cNvPr id="16" name="Chart Placeholder 27">
            <a:extLst>
              <a:ext uri="{FF2B5EF4-FFF2-40B4-BE49-F238E27FC236}">
                <a16:creationId xmlns:a16="http://schemas.microsoft.com/office/drawing/2014/main" id="{E9764FB6-4E7B-43B7-AB80-880EA31E9885}"/>
              </a:ext>
            </a:extLst>
          </p:cNvPr>
          <p:cNvSpPr>
            <a:spLocks noGrp="1"/>
          </p:cNvSpPr>
          <p:nvPr>
            <p:ph type="chart" sz="quarter" idx="38"/>
          </p:nvPr>
        </p:nvSpPr>
        <p:spPr>
          <a:xfrm>
            <a:off x="1804988" y="4734424"/>
            <a:ext cx="2240597" cy="1420813"/>
          </a:xfrm>
        </p:spPr>
        <p:txBody>
          <a:bodyPr anchor="ctr" anchorCtr="0">
            <a:normAutofit/>
          </a:bodyPr>
          <a:lstStyle>
            <a:lvl1pPr marL="0" indent="0" algn="ctr">
              <a:buNone/>
              <a:defRPr sz="1200"/>
            </a:lvl1pPr>
          </a:lstStyle>
          <a:p>
            <a:r>
              <a:rPr lang="en-US"/>
              <a:t>Click icon to add chart</a:t>
            </a:r>
            <a:endParaRPr lang="en-GB" dirty="0"/>
          </a:p>
        </p:txBody>
      </p:sp>
      <p:sp>
        <p:nvSpPr>
          <p:cNvPr id="18" name="Picture Placeholder 7">
            <a:extLst>
              <a:ext uri="{FF2B5EF4-FFF2-40B4-BE49-F238E27FC236}">
                <a16:creationId xmlns:a16="http://schemas.microsoft.com/office/drawing/2014/main" id="{0794E20C-4FE8-4497-989A-8CFBC55C3C45}"/>
              </a:ext>
            </a:extLst>
          </p:cNvPr>
          <p:cNvSpPr>
            <a:spLocks noGrp="1"/>
          </p:cNvSpPr>
          <p:nvPr>
            <p:ph type="pic" sz="quarter" idx="39" hasCustomPrompt="1"/>
          </p:nvPr>
        </p:nvSpPr>
        <p:spPr>
          <a:xfrm>
            <a:off x="4392296"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 name="Picture Placeholder 7">
            <a:extLst>
              <a:ext uri="{FF2B5EF4-FFF2-40B4-BE49-F238E27FC236}">
                <a16:creationId xmlns:a16="http://schemas.microsoft.com/office/drawing/2014/main" id="{19467938-507D-450D-98B1-C4F526EA746B}"/>
              </a:ext>
            </a:extLst>
          </p:cNvPr>
          <p:cNvSpPr>
            <a:spLocks noGrp="1"/>
          </p:cNvSpPr>
          <p:nvPr>
            <p:ph type="pic" sz="quarter" idx="40" hasCustomPrompt="1"/>
          </p:nvPr>
        </p:nvSpPr>
        <p:spPr>
          <a:xfrm>
            <a:off x="6171990"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0" name="Picture Placeholder 7">
            <a:extLst>
              <a:ext uri="{FF2B5EF4-FFF2-40B4-BE49-F238E27FC236}">
                <a16:creationId xmlns:a16="http://schemas.microsoft.com/office/drawing/2014/main" id="{C0880871-75F0-4A83-99FB-3DE2BA5ED21A}"/>
              </a:ext>
            </a:extLst>
          </p:cNvPr>
          <p:cNvSpPr>
            <a:spLocks noGrp="1"/>
          </p:cNvSpPr>
          <p:nvPr>
            <p:ph type="pic" sz="quarter" idx="41" hasCustomPrompt="1"/>
          </p:nvPr>
        </p:nvSpPr>
        <p:spPr>
          <a:xfrm>
            <a:off x="7951684"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1" name="Picture Placeholder 7">
            <a:extLst>
              <a:ext uri="{FF2B5EF4-FFF2-40B4-BE49-F238E27FC236}">
                <a16:creationId xmlns:a16="http://schemas.microsoft.com/office/drawing/2014/main" id="{939F4186-1F02-415E-A83C-88C7B2606DB8}"/>
              </a:ext>
            </a:extLst>
          </p:cNvPr>
          <p:cNvSpPr>
            <a:spLocks noGrp="1"/>
          </p:cNvSpPr>
          <p:nvPr>
            <p:ph type="pic" sz="quarter" idx="42" hasCustomPrompt="1"/>
          </p:nvPr>
        </p:nvSpPr>
        <p:spPr>
          <a:xfrm>
            <a:off x="9731379" y="1941514"/>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2" name="Picture Placeholder 7">
            <a:extLst>
              <a:ext uri="{FF2B5EF4-FFF2-40B4-BE49-F238E27FC236}">
                <a16:creationId xmlns:a16="http://schemas.microsoft.com/office/drawing/2014/main" id="{9A77C19F-FAC1-4B41-808D-64E3E03AE2CC}"/>
              </a:ext>
            </a:extLst>
          </p:cNvPr>
          <p:cNvSpPr>
            <a:spLocks noGrp="1"/>
          </p:cNvSpPr>
          <p:nvPr>
            <p:ph type="pic" sz="quarter" idx="43" hasCustomPrompt="1"/>
          </p:nvPr>
        </p:nvSpPr>
        <p:spPr>
          <a:xfrm>
            <a:off x="4392296"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3" name="Picture Placeholder 7">
            <a:extLst>
              <a:ext uri="{FF2B5EF4-FFF2-40B4-BE49-F238E27FC236}">
                <a16:creationId xmlns:a16="http://schemas.microsoft.com/office/drawing/2014/main" id="{24B29142-54FB-4A88-A410-D9565BB0A636}"/>
              </a:ext>
            </a:extLst>
          </p:cNvPr>
          <p:cNvSpPr>
            <a:spLocks noGrp="1"/>
          </p:cNvSpPr>
          <p:nvPr>
            <p:ph type="pic" sz="quarter" idx="44" hasCustomPrompt="1"/>
          </p:nvPr>
        </p:nvSpPr>
        <p:spPr>
          <a:xfrm>
            <a:off x="6171990"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4" name="Picture Placeholder 7">
            <a:extLst>
              <a:ext uri="{FF2B5EF4-FFF2-40B4-BE49-F238E27FC236}">
                <a16:creationId xmlns:a16="http://schemas.microsoft.com/office/drawing/2014/main" id="{8022A49F-1B24-4973-8884-C98362D58B94}"/>
              </a:ext>
            </a:extLst>
          </p:cNvPr>
          <p:cNvSpPr>
            <a:spLocks noGrp="1"/>
          </p:cNvSpPr>
          <p:nvPr>
            <p:ph type="pic" sz="quarter" idx="45" hasCustomPrompt="1"/>
          </p:nvPr>
        </p:nvSpPr>
        <p:spPr>
          <a:xfrm>
            <a:off x="7951684"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5" name="Picture Placeholder 7">
            <a:extLst>
              <a:ext uri="{FF2B5EF4-FFF2-40B4-BE49-F238E27FC236}">
                <a16:creationId xmlns:a16="http://schemas.microsoft.com/office/drawing/2014/main" id="{306E7393-1AFE-4BBD-AAC9-634BB4C00966}"/>
              </a:ext>
            </a:extLst>
          </p:cNvPr>
          <p:cNvSpPr>
            <a:spLocks noGrp="1"/>
          </p:cNvSpPr>
          <p:nvPr>
            <p:ph type="pic" sz="quarter" idx="46" hasCustomPrompt="1"/>
          </p:nvPr>
        </p:nvSpPr>
        <p:spPr>
          <a:xfrm>
            <a:off x="9731379" y="3000788"/>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6" name="Picture Placeholder 7">
            <a:extLst>
              <a:ext uri="{FF2B5EF4-FFF2-40B4-BE49-F238E27FC236}">
                <a16:creationId xmlns:a16="http://schemas.microsoft.com/office/drawing/2014/main" id="{82C92DB2-B2F9-4991-BE8D-39823D8E0B90}"/>
              </a:ext>
            </a:extLst>
          </p:cNvPr>
          <p:cNvSpPr>
            <a:spLocks noGrp="1"/>
          </p:cNvSpPr>
          <p:nvPr>
            <p:ph type="pic" sz="quarter" idx="47" hasCustomPrompt="1"/>
          </p:nvPr>
        </p:nvSpPr>
        <p:spPr>
          <a:xfrm>
            <a:off x="4392296"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7" name="Picture Placeholder 7">
            <a:extLst>
              <a:ext uri="{FF2B5EF4-FFF2-40B4-BE49-F238E27FC236}">
                <a16:creationId xmlns:a16="http://schemas.microsoft.com/office/drawing/2014/main" id="{82398B50-1389-4962-9766-DB434257A3AD}"/>
              </a:ext>
            </a:extLst>
          </p:cNvPr>
          <p:cNvSpPr>
            <a:spLocks noGrp="1"/>
          </p:cNvSpPr>
          <p:nvPr>
            <p:ph type="pic" sz="quarter" idx="48" hasCustomPrompt="1"/>
          </p:nvPr>
        </p:nvSpPr>
        <p:spPr>
          <a:xfrm>
            <a:off x="6171990"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8" name="Picture Placeholder 7">
            <a:extLst>
              <a:ext uri="{FF2B5EF4-FFF2-40B4-BE49-F238E27FC236}">
                <a16:creationId xmlns:a16="http://schemas.microsoft.com/office/drawing/2014/main" id="{20C0FF88-2833-40EB-AB3E-29916BF3DEF7}"/>
              </a:ext>
            </a:extLst>
          </p:cNvPr>
          <p:cNvSpPr>
            <a:spLocks noGrp="1"/>
          </p:cNvSpPr>
          <p:nvPr>
            <p:ph type="pic" sz="quarter" idx="49" hasCustomPrompt="1"/>
          </p:nvPr>
        </p:nvSpPr>
        <p:spPr>
          <a:xfrm>
            <a:off x="7951684"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1" name="Picture Placeholder 7">
            <a:extLst>
              <a:ext uri="{FF2B5EF4-FFF2-40B4-BE49-F238E27FC236}">
                <a16:creationId xmlns:a16="http://schemas.microsoft.com/office/drawing/2014/main" id="{1E51EFDF-64B0-4385-895C-FCEA71DCA1A7}"/>
              </a:ext>
            </a:extLst>
          </p:cNvPr>
          <p:cNvSpPr>
            <a:spLocks noGrp="1"/>
          </p:cNvSpPr>
          <p:nvPr>
            <p:ph type="pic" sz="quarter" idx="50" hasCustomPrompt="1"/>
          </p:nvPr>
        </p:nvSpPr>
        <p:spPr>
          <a:xfrm>
            <a:off x="9731379" y="4060062"/>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2" name="Picture Placeholder 7">
            <a:extLst>
              <a:ext uri="{FF2B5EF4-FFF2-40B4-BE49-F238E27FC236}">
                <a16:creationId xmlns:a16="http://schemas.microsoft.com/office/drawing/2014/main" id="{9C5D350E-AC02-4722-BCBF-145DFABA0BBF}"/>
              </a:ext>
            </a:extLst>
          </p:cNvPr>
          <p:cNvSpPr>
            <a:spLocks noGrp="1"/>
          </p:cNvSpPr>
          <p:nvPr>
            <p:ph type="pic" sz="quarter" idx="51" hasCustomPrompt="1"/>
          </p:nvPr>
        </p:nvSpPr>
        <p:spPr>
          <a:xfrm>
            <a:off x="4392296"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3" name="Picture Placeholder 7">
            <a:extLst>
              <a:ext uri="{FF2B5EF4-FFF2-40B4-BE49-F238E27FC236}">
                <a16:creationId xmlns:a16="http://schemas.microsoft.com/office/drawing/2014/main" id="{5CFAF921-FBA9-4A74-88BA-08793B2069AE}"/>
              </a:ext>
            </a:extLst>
          </p:cNvPr>
          <p:cNvSpPr>
            <a:spLocks noGrp="1"/>
          </p:cNvSpPr>
          <p:nvPr>
            <p:ph type="pic" sz="quarter" idx="52" hasCustomPrompt="1"/>
          </p:nvPr>
        </p:nvSpPr>
        <p:spPr>
          <a:xfrm>
            <a:off x="6171990"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4" name="Picture Placeholder 7">
            <a:extLst>
              <a:ext uri="{FF2B5EF4-FFF2-40B4-BE49-F238E27FC236}">
                <a16:creationId xmlns:a16="http://schemas.microsoft.com/office/drawing/2014/main" id="{D291006E-AE19-47B9-A223-0404D3FAD1DF}"/>
              </a:ext>
            </a:extLst>
          </p:cNvPr>
          <p:cNvSpPr>
            <a:spLocks noGrp="1"/>
          </p:cNvSpPr>
          <p:nvPr>
            <p:ph type="pic" sz="quarter" idx="53" hasCustomPrompt="1"/>
          </p:nvPr>
        </p:nvSpPr>
        <p:spPr>
          <a:xfrm>
            <a:off x="7951684"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5" name="Picture Placeholder 7">
            <a:extLst>
              <a:ext uri="{FF2B5EF4-FFF2-40B4-BE49-F238E27FC236}">
                <a16:creationId xmlns:a16="http://schemas.microsoft.com/office/drawing/2014/main" id="{97DF51E2-778D-4921-B022-B4B6D107FCCD}"/>
              </a:ext>
            </a:extLst>
          </p:cNvPr>
          <p:cNvSpPr>
            <a:spLocks noGrp="1"/>
          </p:cNvSpPr>
          <p:nvPr>
            <p:ph type="pic" sz="quarter" idx="54" hasCustomPrompt="1"/>
          </p:nvPr>
        </p:nvSpPr>
        <p:spPr>
          <a:xfrm>
            <a:off x="9731379" y="5119335"/>
            <a:ext cx="1728784" cy="1008860"/>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2773740731"/>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Key Industry Verticals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8" name="Picture Placeholder 7">
            <a:extLst>
              <a:ext uri="{FF2B5EF4-FFF2-40B4-BE49-F238E27FC236}">
                <a16:creationId xmlns:a16="http://schemas.microsoft.com/office/drawing/2014/main" id="{0794E20C-4FE8-4497-989A-8CFBC55C3C45}"/>
              </a:ext>
            </a:extLst>
          </p:cNvPr>
          <p:cNvSpPr>
            <a:spLocks noGrp="1"/>
          </p:cNvSpPr>
          <p:nvPr>
            <p:ph type="pic" sz="quarter" idx="39" hasCustomPrompt="1"/>
          </p:nvPr>
        </p:nvSpPr>
        <p:spPr>
          <a:xfrm>
            <a:off x="723899"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29" name="Rectangle: Rounded Corners 28">
            <a:extLst>
              <a:ext uri="{FF2B5EF4-FFF2-40B4-BE49-F238E27FC236}">
                <a16:creationId xmlns:a16="http://schemas.microsoft.com/office/drawing/2014/main" id="{50DF0614-BD6C-458E-A949-50B9DFE71CBF}"/>
              </a:ext>
            </a:extLst>
          </p:cNvPr>
          <p:cNvSpPr/>
          <p:nvPr userDrawn="1"/>
        </p:nvSpPr>
        <p:spPr>
          <a:xfrm>
            <a:off x="719137"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30" name="Text Placeholder 11">
            <a:extLst>
              <a:ext uri="{FF2B5EF4-FFF2-40B4-BE49-F238E27FC236}">
                <a16:creationId xmlns:a16="http://schemas.microsoft.com/office/drawing/2014/main" id="{3B1F0DC8-00FC-4CFD-BE9B-5E0F8F8E2B6F}"/>
              </a:ext>
            </a:extLst>
          </p:cNvPr>
          <p:cNvSpPr>
            <a:spLocks noGrp="1"/>
          </p:cNvSpPr>
          <p:nvPr>
            <p:ph type="body" sz="quarter" idx="17"/>
          </p:nvPr>
        </p:nvSpPr>
        <p:spPr>
          <a:xfrm>
            <a:off x="794068"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36" name="Picture Placeholder 7">
            <a:extLst>
              <a:ext uri="{FF2B5EF4-FFF2-40B4-BE49-F238E27FC236}">
                <a16:creationId xmlns:a16="http://schemas.microsoft.com/office/drawing/2014/main" id="{F903C754-E509-44D2-8DDD-638A2ACBF5D6}"/>
              </a:ext>
            </a:extLst>
          </p:cNvPr>
          <p:cNvSpPr>
            <a:spLocks noGrp="1"/>
          </p:cNvSpPr>
          <p:nvPr>
            <p:ph type="pic" sz="quarter" idx="40" hasCustomPrompt="1"/>
          </p:nvPr>
        </p:nvSpPr>
        <p:spPr>
          <a:xfrm>
            <a:off x="723899"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7" name="Picture Placeholder 7">
            <a:extLst>
              <a:ext uri="{FF2B5EF4-FFF2-40B4-BE49-F238E27FC236}">
                <a16:creationId xmlns:a16="http://schemas.microsoft.com/office/drawing/2014/main" id="{4014DD0E-9A6E-4EC2-BF5F-B9ADBD990B92}"/>
              </a:ext>
            </a:extLst>
          </p:cNvPr>
          <p:cNvSpPr>
            <a:spLocks noGrp="1"/>
          </p:cNvSpPr>
          <p:nvPr>
            <p:ph type="pic" sz="quarter" idx="41" hasCustomPrompt="1"/>
          </p:nvPr>
        </p:nvSpPr>
        <p:spPr>
          <a:xfrm>
            <a:off x="723899"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8" name="Picture Placeholder 7">
            <a:extLst>
              <a:ext uri="{FF2B5EF4-FFF2-40B4-BE49-F238E27FC236}">
                <a16:creationId xmlns:a16="http://schemas.microsoft.com/office/drawing/2014/main" id="{44C17163-0E03-4C29-9A00-7D6D596488FE}"/>
              </a:ext>
            </a:extLst>
          </p:cNvPr>
          <p:cNvSpPr>
            <a:spLocks noGrp="1"/>
          </p:cNvSpPr>
          <p:nvPr>
            <p:ph type="pic" sz="quarter" idx="42" hasCustomPrompt="1"/>
          </p:nvPr>
        </p:nvSpPr>
        <p:spPr>
          <a:xfrm>
            <a:off x="1776413"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39" name="Picture Placeholder 7">
            <a:extLst>
              <a:ext uri="{FF2B5EF4-FFF2-40B4-BE49-F238E27FC236}">
                <a16:creationId xmlns:a16="http://schemas.microsoft.com/office/drawing/2014/main" id="{4DB49577-C6D7-4482-9714-F421F7616166}"/>
              </a:ext>
            </a:extLst>
          </p:cNvPr>
          <p:cNvSpPr>
            <a:spLocks noGrp="1"/>
          </p:cNvSpPr>
          <p:nvPr>
            <p:ph type="pic" sz="quarter" idx="43" hasCustomPrompt="1"/>
          </p:nvPr>
        </p:nvSpPr>
        <p:spPr>
          <a:xfrm>
            <a:off x="1776413"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0" name="Picture Placeholder 7">
            <a:extLst>
              <a:ext uri="{FF2B5EF4-FFF2-40B4-BE49-F238E27FC236}">
                <a16:creationId xmlns:a16="http://schemas.microsoft.com/office/drawing/2014/main" id="{9418A326-4C7E-47AB-8C7A-09398711191B}"/>
              </a:ext>
            </a:extLst>
          </p:cNvPr>
          <p:cNvSpPr>
            <a:spLocks noGrp="1"/>
          </p:cNvSpPr>
          <p:nvPr>
            <p:ph type="pic" sz="quarter" idx="44" hasCustomPrompt="1"/>
          </p:nvPr>
        </p:nvSpPr>
        <p:spPr>
          <a:xfrm>
            <a:off x="1776413"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1" name="Picture Placeholder 7">
            <a:extLst>
              <a:ext uri="{FF2B5EF4-FFF2-40B4-BE49-F238E27FC236}">
                <a16:creationId xmlns:a16="http://schemas.microsoft.com/office/drawing/2014/main" id="{0646FAF9-B27E-4FC5-AA2D-66C6A2342B11}"/>
              </a:ext>
            </a:extLst>
          </p:cNvPr>
          <p:cNvSpPr>
            <a:spLocks noGrp="1"/>
          </p:cNvSpPr>
          <p:nvPr>
            <p:ph type="pic" sz="quarter" idx="45" hasCustomPrompt="1"/>
          </p:nvPr>
        </p:nvSpPr>
        <p:spPr>
          <a:xfrm>
            <a:off x="2903940"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2" name="Rectangle: Rounded Corners 41">
            <a:extLst>
              <a:ext uri="{FF2B5EF4-FFF2-40B4-BE49-F238E27FC236}">
                <a16:creationId xmlns:a16="http://schemas.microsoft.com/office/drawing/2014/main" id="{6857C39A-EAEF-4AA0-824E-BF2F4D539192}"/>
              </a:ext>
            </a:extLst>
          </p:cNvPr>
          <p:cNvSpPr/>
          <p:nvPr userDrawn="1"/>
        </p:nvSpPr>
        <p:spPr>
          <a:xfrm>
            <a:off x="2899178"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43" name="Text Placeholder 11">
            <a:extLst>
              <a:ext uri="{FF2B5EF4-FFF2-40B4-BE49-F238E27FC236}">
                <a16:creationId xmlns:a16="http://schemas.microsoft.com/office/drawing/2014/main" id="{2F613414-26A4-41C0-87C6-03E40A7C5CF9}"/>
              </a:ext>
            </a:extLst>
          </p:cNvPr>
          <p:cNvSpPr>
            <a:spLocks noGrp="1"/>
          </p:cNvSpPr>
          <p:nvPr>
            <p:ph type="body" sz="quarter" idx="46"/>
          </p:nvPr>
        </p:nvSpPr>
        <p:spPr>
          <a:xfrm>
            <a:off x="2974109"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44" name="Picture Placeholder 7">
            <a:extLst>
              <a:ext uri="{FF2B5EF4-FFF2-40B4-BE49-F238E27FC236}">
                <a16:creationId xmlns:a16="http://schemas.microsoft.com/office/drawing/2014/main" id="{A87D4E25-A445-4028-A3C0-B69601ABD7DF}"/>
              </a:ext>
            </a:extLst>
          </p:cNvPr>
          <p:cNvSpPr>
            <a:spLocks noGrp="1"/>
          </p:cNvSpPr>
          <p:nvPr>
            <p:ph type="pic" sz="quarter" idx="47" hasCustomPrompt="1"/>
          </p:nvPr>
        </p:nvSpPr>
        <p:spPr>
          <a:xfrm>
            <a:off x="2903940"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5" name="Picture Placeholder 7">
            <a:extLst>
              <a:ext uri="{FF2B5EF4-FFF2-40B4-BE49-F238E27FC236}">
                <a16:creationId xmlns:a16="http://schemas.microsoft.com/office/drawing/2014/main" id="{D4E1A884-49CD-4D6B-969E-E9537DE3C453}"/>
              </a:ext>
            </a:extLst>
          </p:cNvPr>
          <p:cNvSpPr>
            <a:spLocks noGrp="1"/>
          </p:cNvSpPr>
          <p:nvPr>
            <p:ph type="pic" sz="quarter" idx="48" hasCustomPrompt="1"/>
          </p:nvPr>
        </p:nvSpPr>
        <p:spPr>
          <a:xfrm>
            <a:off x="2903940"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6" name="Picture Placeholder 7">
            <a:extLst>
              <a:ext uri="{FF2B5EF4-FFF2-40B4-BE49-F238E27FC236}">
                <a16:creationId xmlns:a16="http://schemas.microsoft.com/office/drawing/2014/main" id="{90BE02A5-9165-4712-A2FB-5708AE9BBD4D}"/>
              </a:ext>
            </a:extLst>
          </p:cNvPr>
          <p:cNvSpPr>
            <a:spLocks noGrp="1"/>
          </p:cNvSpPr>
          <p:nvPr>
            <p:ph type="pic" sz="quarter" idx="49" hasCustomPrompt="1"/>
          </p:nvPr>
        </p:nvSpPr>
        <p:spPr>
          <a:xfrm>
            <a:off x="395645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7" name="Picture Placeholder 7">
            <a:extLst>
              <a:ext uri="{FF2B5EF4-FFF2-40B4-BE49-F238E27FC236}">
                <a16:creationId xmlns:a16="http://schemas.microsoft.com/office/drawing/2014/main" id="{C08AA296-8D6F-4145-9AB0-1F9B9A88108E}"/>
              </a:ext>
            </a:extLst>
          </p:cNvPr>
          <p:cNvSpPr>
            <a:spLocks noGrp="1"/>
          </p:cNvSpPr>
          <p:nvPr>
            <p:ph type="pic" sz="quarter" idx="50" hasCustomPrompt="1"/>
          </p:nvPr>
        </p:nvSpPr>
        <p:spPr>
          <a:xfrm>
            <a:off x="395645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8" name="Picture Placeholder 7">
            <a:extLst>
              <a:ext uri="{FF2B5EF4-FFF2-40B4-BE49-F238E27FC236}">
                <a16:creationId xmlns:a16="http://schemas.microsoft.com/office/drawing/2014/main" id="{D2EA5E68-23DD-4093-BB9A-CD1484527A5E}"/>
              </a:ext>
            </a:extLst>
          </p:cNvPr>
          <p:cNvSpPr>
            <a:spLocks noGrp="1"/>
          </p:cNvSpPr>
          <p:nvPr>
            <p:ph type="pic" sz="quarter" idx="51" hasCustomPrompt="1"/>
          </p:nvPr>
        </p:nvSpPr>
        <p:spPr>
          <a:xfrm>
            <a:off x="395645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49" name="Picture Placeholder 7">
            <a:extLst>
              <a:ext uri="{FF2B5EF4-FFF2-40B4-BE49-F238E27FC236}">
                <a16:creationId xmlns:a16="http://schemas.microsoft.com/office/drawing/2014/main" id="{2421C671-4652-46C8-8F89-28A5E270CEC8}"/>
              </a:ext>
            </a:extLst>
          </p:cNvPr>
          <p:cNvSpPr>
            <a:spLocks noGrp="1"/>
          </p:cNvSpPr>
          <p:nvPr>
            <p:ph type="pic" sz="quarter" idx="52" hasCustomPrompt="1"/>
          </p:nvPr>
        </p:nvSpPr>
        <p:spPr>
          <a:xfrm>
            <a:off x="5066301"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0" name="Rectangle: Rounded Corners 49">
            <a:extLst>
              <a:ext uri="{FF2B5EF4-FFF2-40B4-BE49-F238E27FC236}">
                <a16:creationId xmlns:a16="http://schemas.microsoft.com/office/drawing/2014/main" id="{94E468F1-28FD-4651-9066-F09E390EBCE6}"/>
              </a:ext>
            </a:extLst>
          </p:cNvPr>
          <p:cNvSpPr/>
          <p:nvPr userDrawn="1"/>
        </p:nvSpPr>
        <p:spPr>
          <a:xfrm>
            <a:off x="5061539"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51" name="Text Placeholder 11">
            <a:extLst>
              <a:ext uri="{FF2B5EF4-FFF2-40B4-BE49-F238E27FC236}">
                <a16:creationId xmlns:a16="http://schemas.microsoft.com/office/drawing/2014/main" id="{717EB760-D998-4D1E-847A-09D905C1D92E}"/>
              </a:ext>
            </a:extLst>
          </p:cNvPr>
          <p:cNvSpPr>
            <a:spLocks noGrp="1"/>
          </p:cNvSpPr>
          <p:nvPr>
            <p:ph type="body" sz="quarter" idx="53"/>
          </p:nvPr>
        </p:nvSpPr>
        <p:spPr>
          <a:xfrm>
            <a:off x="5136470"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52" name="Picture Placeholder 7">
            <a:extLst>
              <a:ext uri="{FF2B5EF4-FFF2-40B4-BE49-F238E27FC236}">
                <a16:creationId xmlns:a16="http://schemas.microsoft.com/office/drawing/2014/main" id="{A6E61590-6ADC-4844-AB79-8995E7523F94}"/>
              </a:ext>
            </a:extLst>
          </p:cNvPr>
          <p:cNvSpPr>
            <a:spLocks noGrp="1"/>
          </p:cNvSpPr>
          <p:nvPr>
            <p:ph type="pic" sz="quarter" idx="54" hasCustomPrompt="1"/>
          </p:nvPr>
        </p:nvSpPr>
        <p:spPr>
          <a:xfrm>
            <a:off x="5066301"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3" name="Picture Placeholder 7">
            <a:extLst>
              <a:ext uri="{FF2B5EF4-FFF2-40B4-BE49-F238E27FC236}">
                <a16:creationId xmlns:a16="http://schemas.microsoft.com/office/drawing/2014/main" id="{468F3FE2-12DC-4D1F-B6EC-5FA2DE9A094D}"/>
              </a:ext>
            </a:extLst>
          </p:cNvPr>
          <p:cNvSpPr>
            <a:spLocks noGrp="1"/>
          </p:cNvSpPr>
          <p:nvPr>
            <p:ph type="pic" sz="quarter" idx="55" hasCustomPrompt="1"/>
          </p:nvPr>
        </p:nvSpPr>
        <p:spPr>
          <a:xfrm>
            <a:off x="5066301"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4" name="Picture Placeholder 7">
            <a:extLst>
              <a:ext uri="{FF2B5EF4-FFF2-40B4-BE49-F238E27FC236}">
                <a16:creationId xmlns:a16="http://schemas.microsoft.com/office/drawing/2014/main" id="{F440B7D5-F6FA-474C-82F2-A4CCD9D72834}"/>
              </a:ext>
            </a:extLst>
          </p:cNvPr>
          <p:cNvSpPr>
            <a:spLocks noGrp="1"/>
          </p:cNvSpPr>
          <p:nvPr>
            <p:ph type="pic" sz="quarter" idx="56" hasCustomPrompt="1"/>
          </p:nvPr>
        </p:nvSpPr>
        <p:spPr>
          <a:xfrm>
            <a:off x="6118815"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5" name="Picture Placeholder 7">
            <a:extLst>
              <a:ext uri="{FF2B5EF4-FFF2-40B4-BE49-F238E27FC236}">
                <a16:creationId xmlns:a16="http://schemas.microsoft.com/office/drawing/2014/main" id="{69192F29-8343-4F35-8C9E-285FEAC08ED5}"/>
              </a:ext>
            </a:extLst>
          </p:cNvPr>
          <p:cNvSpPr>
            <a:spLocks noGrp="1"/>
          </p:cNvSpPr>
          <p:nvPr>
            <p:ph type="pic" sz="quarter" idx="57" hasCustomPrompt="1"/>
          </p:nvPr>
        </p:nvSpPr>
        <p:spPr>
          <a:xfrm>
            <a:off x="6118815"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6" name="Picture Placeholder 7">
            <a:extLst>
              <a:ext uri="{FF2B5EF4-FFF2-40B4-BE49-F238E27FC236}">
                <a16:creationId xmlns:a16="http://schemas.microsoft.com/office/drawing/2014/main" id="{72063156-3725-4208-BE19-BFD7F4179427}"/>
              </a:ext>
            </a:extLst>
          </p:cNvPr>
          <p:cNvSpPr>
            <a:spLocks noGrp="1"/>
          </p:cNvSpPr>
          <p:nvPr>
            <p:ph type="pic" sz="quarter" idx="58" hasCustomPrompt="1"/>
          </p:nvPr>
        </p:nvSpPr>
        <p:spPr>
          <a:xfrm>
            <a:off x="6118815"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7" name="Picture Placeholder 7">
            <a:extLst>
              <a:ext uri="{FF2B5EF4-FFF2-40B4-BE49-F238E27FC236}">
                <a16:creationId xmlns:a16="http://schemas.microsoft.com/office/drawing/2014/main" id="{FB03D313-DCC9-4BA0-8C16-6C44960E4B77}"/>
              </a:ext>
            </a:extLst>
          </p:cNvPr>
          <p:cNvSpPr>
            <a:spLocks noGrp="1"/>
          </p:cNvSpPr>
          <p:nvPr>
            <p:ph type="pic" sz="quarter" idx="59" hasCustomPrompt="1"/>
          </p:nvPr>
        </p:nvSpPr>
        <p:spPr>
          <a:xfrm>
            <a:off x="7238813"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58" name="Rectangle: Rounded Corners 57">
            <a:extLst>
              <a:ext uri="{FF2B5EF4-FFF2-40B4-BE49-F238E27FC236}">
                <a16:creationId xmlns:a16="http://schemas.microsoft.com/office/drawing/2014/main" id="{9F7FF41C-026F-412A-8C08-E1741E9FEA39}"/>
              </a:ext>
            </a:extLst>
          </p:cNvPr>
          <p:cNvSpPr/>
          <p:nvPr userDrawn="1"/>
        </p:nvSpPr>
        <p:spPr>
          <a:xfrm>
            <a:off x="7234051" y="1936580"/>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59" name="Text Placeholder 11">
            <a:extLst>
              <a:ext uri="{FF2B5EF4-FFF2-40B4-BE49-F238E27FC236}">
                <a16:creationId xmlns:a16="http://schemas.microsoft.com/office/drawing/2014/main" id="{54510698-834C-45F4-A730-AC9F433858A3}"/>
              </a:ext>
            </a:extLst>
          </p:cNvPr>
          <p:cNvSpPr>
            <a:spLocks noGrp="1"/>
          </p:cNvSpPr>
          <p:nvPr>
            <p:ph type="body" sz="quarter" idx="60"/>
          </p:nvPr>
        </p:nvSpPr>
        <p:spPr>
          <a:xfrm>
            <a:off x="7308982" y="1902714"/>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60" name="Picture Placeholder 7">
            <a:extLst>
              <a:ext uri="{FF2B5EF4-FFF2-40B4-BE49-F238E27FC236}">
                <a16:creationId xmlns:a16="http://schemas.microsoft.com/office/drawing/2014/main" id="{F66652D2-DE3A-44C6-980D-36B39D5CDE13}"/>
              </a:ext>
            </a:extLst>
          </p:cNvPr>
          <p:cNvSpPr>
            <a:spLocks noGrp="1"/>
          </p:cNvSpPr>
          <p:nvPr>
            <p:ph type="pic" sz="quarter" idx="61" hasCustomPrompt="1"/>
          </p:nvPr>
        </p:nvSpPr>
        <p:spPr>
          <a:xfrm>
            <a:off x="7238813"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1" name="Picture Placeholder 7">
            <a:extLst>
              <a:ext uri="{FF2B5EF4-FFF2-40B4-BE49-F238E27FC236}">
                <a16:creationId xmlns:a16="http://schemas.microsoft.com/office/drawing/2014/main" id="{5B13C1C8-D726-40AD-AC09-1D46CE510CF7}"/>
              </a:ext>
            </a:extLst>
          </p:cNvPr>
          <p:cNvSpPr>
            <a:spLocks noGrp="1"/>
          </p:cNvSpPr>
          <p:nvPr>
            <p:ph type="pic" sz="quarter" idx="62" hasCustomPrompt="1"/>
          </p:nvPr>
        </p:nvSpPr>
        <p:spPr>
          <a:xfrm>
            <a:off x="7238813"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2" name="Picture Placeholder 7">
            <a:extLst>
              <a:ext uri="{FF2B5EF4-FFF2-40B4-BE49-F238E27FC236}">
                <a16:creationId xmlns:a16="http://schemas.microsoft.com/office/drawing/2014/main" id="{178FD9CB-3E7D-4309-92BE-9D7E4B265B9E}"/>
              </a:ext>
            </a:extLst>
          </p:cNvPr>
          <p:cNvSpPr>
            <a:spLocks noGrp="1"/>
          </p:cNvSpPr>
          <p:nvPr>
            <p:ph type="pic" sz="quarter" idx="63" hasCustomPrompt="1"/>
          </p:nvPr>
        </p:nvSpPr>
        <p:spPr>
          <a:xfrm>
            <a:off x="8291327"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3" name="Picture Placeholder 7">
            <a:extLst>
              <a:ext uri="{FF2B5EF4-FFF2-40B4-BE49-F238E27FC236}">
                <a16:creationId xmlns:a16="http://schemas.microsoft.com/office/drawing/2014/main" id="{4C644F08-1690-4567-BFA9-83DB8219C62D}"/>
              </a:ext>
            </a:extLst>
          </p:cNvPr>
          <p:cNvSpPr>
            <a:spLocks noGrp="1"/>
          </p:cNvSpPr>
          <p:nvPr>
            <p:ph type="pic" sz="quarter" idx="64" hasCustomPrompt="1"/>
          </p:nvPr>
        </p:nvSpPr>
        <p:spPr>
          <a:xfrm>
            <a:off x="8291327"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4" name="Picture Placeholder 7">
            <a:extLst>
              <a:ext uri="{FF2B5EF4-FFF2-40B4-BE49-F238E27FC236}">
                <a16:creationId xmlns:a16="http://schemas.microsoft.com/office/drawing/2014/main" id="{B06F7401-729C-41D6-B359-1BD6F6885E4F}"/>
              </a:ext>
            </a:extLst>
          </p:cNvPr>
          <p:cNvSpPr>
            <a:spLocks noGrp="1"/>
          </p:cNvSpPr>
          <p:nvPr>
            <p:ph type="pic" sz="quarter" idx="65" hasCustomPrompt="1"/>
          </p:nvPr>
        </p:nvSpPr>
        <p:spPr>
          <a:xfrm>
            <a:off x="8291327"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5" name="Picture Placeholder 7">
            <a:extLst>
              <a:ext uri="{FF2B5EF4-FFF2-40B4-BE49-F238E27FC236}">
                <a16:creationId xmlns:a16="http://schemas.microsoft.com/office/drawing/2014/main" id="{B083F218-CFEB-4068-B225-D3E31F63C19C}"/>
              </a:ext>
            </a:extLst>
          </p:cNvPr>
          <p:cNvSpPr>
            <a:spLocks noGrp="1"/>
          </p:cNvSpPr>
          <p:nvPr>
            <p:ph type="pic" sz="quarter" idx="66" hasCustomPrompt="1"/>
          </p:nvPr>
        </p:nvSpPr>
        <p:spPr>
          <a:xfrm>
            <a:off x="940117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6" name="Rectangle: Rounded Corners 65">
            <a:extLst>
              <a:ext uri="{FF2B5EF4-FFF2-40B4-BE49-F238E27FC236}">
                <a16:creationId xmlns:a16="http://schemas.microsoft.com/office/drawing/2014/main" id="{2492F3BF-C5E4-40A3-9FE8-B36F2E3115AF}"/>
              </a:ext>
            </a:extLst>
          </p:cNvPr>
          <p:cNvSpPr/>
          <p:nvPr userDrawn="1"/>
        </p:nvSpPr>
        <p:spPr>
          <a:xfrm>
            <a:off x="9396412" y="1934996"/>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67" name="Text Placeholder 11">
            <a:extLst>
              <a:ext uri="{FF2B5EF4-FFF2-40B4-BE49-F238E27FC236}">
                <a16:creationId xmlns:a16="http://schemas.microsoft.com/office/drawing/2014/main" id="{C4EDDF3D-3107-414C-9E88-5C481DE5F62C}"/>
              </a:ext>
            </a:extLst>
          </p:cNvPr>
          <p:cNvSpPr>
            <a:spLocks noGrp="1"/>
          </p:cNvSpPr>
          <p:nvPr>
            <p:ph type="body" sz="quarter" idx="67"/>
          </p:nvPr>
        </p:nvSpPr>
        <p:spPr>
          <a:xfrm>
            <a:off x="9471343" y="1901130"/>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68" name="Picture Placeholder 7">
            <a:extLst>
              <a:ext uri="{FF2B5EF4-FFF2-40B4-BE49-F238E27FC236}">
                <a16:creationId xmlns:a16="http://schemas.microsoft.com/office/drawing/2014/main" id="{9EF64F3D-7898-4A39-A4FD-5B0C1834AD20}"/>
              </a:ext>
            </a:extLst>
          </p:cNvPr>
          <p:cNvSpPr>
            <a:spLocks noGrp="1"/>
          </p:cNvSpPr>
          <p:nvPr>
            <p:ph type="pic" sz="quarter" idx="68" hasCustomPrompt="1"/>
          </p:nvPr>
        </p:nvSpPr>
        <p:spPr>
          <a:xfrm>
            <a:off x="940117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69" name="Picture Placeholder 7">
            <a:extLst>
              <a:ext uri="{FF2B5EF4-FFF2-40B4-BE49-F238E27FC236}">
                <a16:creationId xmlns:a16="http://schemas.microsoft.com/office/drawing/2014/main" id="{11C9FAA6-906F-4A1D-9700-19E8DBBFBFB9}"/>
              </a:ext>
            </a:extLst>
          </p:cNvPr>
          <p:cNvSpPr>
            <a:spLocks noGrp="1"/>
          </p:cNvSpPr>
          <p:nvPr>
            <p:ph type="pic" sz="quarter" idx="69" hasCustomPrompt="1"/>
          </p:nvPr>
        </p:nvSpPr>
        <p:spPr>
          <a:xfrm>
            <a:off x="940117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0" name="Picture Placeholder 7">
            <a:extLst>
              <a:ext uri="{FF2B5EF4-FFF2-40B4-BE49-F238E27FC236}">
                <a16:creationId xmlns:a16="http://schemas.microsoft.com/office/drawing/2014/main" id="{0C808998-554D-43BC-A56C-02CE880C8804}"/>
              </a:ext>
            </a:extLst>
          </p:cNvPr>
          <p:cNvSpPr>
            <a:spLocks noGrp="1"/>
          </p:cNvSpPr>
          <p:nvPr>
            <p:ph type="pic" sz="quarter" idx="70" hasCustomPrompt="1"/>
          </p:nvPr>
        </p:nvSpPr>
        <p:spPr>
          <a:xfrm>
            <a:off x="10453688"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1" name="Picture Placeholder 7">
            <a:extLst>
              <a:ext uri="{FF2B5EF4-FFF2-40B4-BE49-F238E27FC236}">
                <a16:creationId xmlns:a16="http://schemas.microsoft.com/office/drawing/2014/main" id="{96154493-0DCD-49FE-B3E7-5851C54272AD}"/>
              </a:ext>
            </a:extLst>
          </p:cNvPr>
          <p:cNvSpPr>
            <a:spLocks noGrp="1"/>
          </p:cNvSpPr>
          <p:nvPr>
            <p:ph type="pic" sz="quarter" idx="71" hasCustomPrompt="1"/>
          </p:nvPr>
        </p:nvSpPr>
        <p:spPr>
          <a:xfrm>
            <a:off x="10453688"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2" name="Picture Placeholder 7">
            <a:extLst>
              <a:ext uri="{FF2B5EF4-FFF2-40B4-BE49-F238E27FC236}">
                <a16:creationId xmlns:a16="http://schemas.microsoft.com/office/drawing/2014/main" id="{67E1E71F-FFD5-4E54-A06F-C36F2065969D}"/>
              </a:ext>
            </a:extLst>
          </p:cNvPr>
          <p:cNvSpPr>
            <a:spLocks noGrp="1"/>
          </p:cNvSpPr>
          <p:nvPr>
            <p:ph type="pic" sz="quarter" idx="72" hasCustomPrompt="1"/>
          </p:nvPr>
        </p:nvSpPr>
        <p:spPr>
          <a:xfrm>
            <a:off x="10453688"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3" name="Picture Placeholder 7">
            <a:extLst>
              <a:ext uri="{FF2B5EF4-FFF2-40B4-BE49-F238E27FC236}">
                <a16:creationId xmlns:a16="http://schemas.microsoft.com/office/drawing/2014/main" id="{C7F0750C-792A-40AB-8778-67010D0CBC9B}"/>
              </a:ext>
            </a:extLst>
          </p:cNvPr>
          <p:cNvSpPr>
            <a:spLocks noGrp="1"/>
          </p:cNvSpPr>
          <p:nvPr>
            <p:ph type="pic" sz="quarter" idx="73" hasCustomPrompt="1"/>
          </p:nvPr>
        </p:nvSpPr>
        <p:spPr>
          <a:xfrm>
            <a:off x="723899"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4" name="Rectangle: Rounded Corners 73">
            <a:extLst>
              <a:ext uri="{FF2B5EF4-FFF2-40B4-BE49-F238E27FC236}">
                <a16:creationId xmlns:a16="http://schemas.microsoft.com/office/drawing/2014/main" id="{55073890-C788-4FA8-B24F-320BDF3A8168}"/>
              </a:ext>
            </a:extLst>
          </p:cNvPr>
          <p:cNvSpPr/>
          <p:nvPr userDrawn="1"/>
        </p:nvSpPr>
        <p:spPr>
          <a:xfrm>
            <a:off x="719137"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75" name="Text Placeholder 11">
            <a:extLst>
              <a:ext uri="{FF2B5EF4-FFF2-40B4-BE49-F238E27FC236}">
                <a16:creationId xmlns:a16="http://schemas.microsoft.com/office/drawing/2014/main" id="{872A34EB-0C09-43B2-B884-62A10345DDFA}"/>
              </a:ext>
            </a:extLst>
          </p:cNvPr>
          <p:cNvSpPr>
            <a:spLocks noGrp="1"/>
          </p:cNvSpPr>
          <p:nvPr>
            <p:ph type="body" sz="quarter" idx="74"/>
          </p:nvPr>
        </p:nvSpPr>
        <p:spPr>
          <a:xfrm>
            <a:off x="794068"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76" name="Picture Placeholder 7">
            <a:extLst>
              <a:ext uri="{FF2B5EF4-FFF2-40B4-BE49-F238E27FC236}">
                <a16:creationId xmlns:a16="http://schemas.microsoft.com/office/drawing/2014/main" id="{4FFEC40E-E5CB-42A0-8D57-95BEA0F9AC84}"/>
              </a:ext>
            </a:extLst>
          </p:cNvPr>
          <p:cNvSpPr>
            <a:spLocks noGrp="1"/>
          </p:cNvSpPr>
          <p:nvPr>
            <p:ph type="pic" sz="quarter" idx="75" hasCustomPrompt="1"/>
          </p:nvPr>
        </p:nvSpPr>
        <p:spPr>
          <a:xfrm>
            <a:off x="723899"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7" name="Picture Placeholder 7">
            <a:extLst>
              <a:ext uri="{FF2B5EF4-FFF2-40B4-BE49-F238E27FC236}">
                <a16:creationId xmlns:a16="http://schemas.microsoft.com/office/drawing/2014/main" id="{B4F2E98B-088F-4896-ADC3-B8DA08C86976}"/>
              </a:ext>
            </a:extLst>
          </p:cNvPr>
          <p:cNvSpPr>
            <a:spLocks noGrp="1"/>
          </p:cNvSpPr>
          <p:nvPr>
            <p:ph type="pic" sz="quarter" idx="76" hasCustomPrompt="1"/>
          </p:nvPr>
        </p:nvSpPr>
        <p:spPr>
          <a:xfrm>
            <a:off x="723899"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8" name="Picture Placeholder 7">
            <a:extLst>
              <a:ext uri="{FF2B5EF4-FFF2-40B4-BE49-F238E27FC236}">
                <a16:creationId xmlns:a16="http://schemas.microsoft.com/office/drawing/2014/main" id="{C8107F8E-EE68-4C21-9588-31ABB5D528A4}"/>
              </a:ext>
            </a:extLst>
          </p:cNvPr>
          <p:cNvSpPr>
            <a:spLocks noGrp="1"/>
          </p:cNvSpPr>
          <p:nvPr>
            <p:ph type="pic" sz="quarter" idx="77" hasCustomPrompt="1"/>
          </p:nvPr>
        </p:nvSpPr>
        <p:spPr>
          <a:xfrm>
            <a:off x="1776413"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79" name="Picture Placeholder 7">
            <a:extLst>
              <a:ext uri="{FF2B5EF4-FFF2-40B4-BE49-F238E27FC236}">
                <a16:creationId xmlns:a16="http://schemas.microsoft.com/office/drawing/2014/main" id="{90598E74-1407-4960-B789-4B63E8384D3C}"/>
              </a:ext>
            </a:extLst>
          </p:cNvPr>
          <p:cNvSpPr>
            <a:spLocks noGrp="1"/>
          </p:cNvSpPr>
          <p:nvPr>
            <p:ph type="pic" sz="quarter" idx="78" hasCustomPrompt="1"/>
          </p:nvPr>
        </p:nvSpPr>
        <p:spPr>
          <a:xfrm>
            <a:off x="1776413"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0" name="Picture Placeholder 7">
            <a:extLst>
              <a:ext uri="{FF2B5EF4-FFF2-40B4-BE49-F238E27FC236}">
                <a16:creationId xmlns:a16="http://schemas.microsoft.com/office/drawing/2014/main" id="{D8AC3154-0A47-45B1-A3DE-A423A4AE255A}"/>
              </a:ext>
            </a:extLst>
          </p:cNvPr>
          <p:cNvSpPr>
            <a:spLocks noGrp="1"/>
          </p:cNvSpPr>
          <p:nvPr>
            <p:ph type="pic" sz="quarter" idx="79" hasCustomPrompt="1"/>
          </p:nvPr>
        </p:nvSpPr>
        <p:spPr>
          <a:xfrm>
            <a:off x="1776413"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1" name="Picture Placeholder 7">
            <a:extLst>
              <a:ext uri="{FF2B5EF4-FFF2-40B4-BE49-F238E27FC236}">
                <a16:creationId xmlns:a16="http://schemas.microsoft.com/office/drawing/2014/main" id="{F9118079-A757-4F82-B266-7D955C475538}"/>
              </a:ext>
            </a:extLst>
          </p:cNvPr>
          <p:cNvSpPr>
            <a:spLocks noGrp="1"/>
          </p:cNvSpPr>
          <p:nvPr>
            <p:ph type="pic" sz="quarter" idx="80" hasCustomPrompt="1"/>
          </p:nvPr>
        </p:nvSpPr>
        <p:spPr>
          <a:xfrm>
            <a:off x="2903940"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2" name="Rectangle: Rounded Corners 81">
            <a:extLst>
              <a:ext uri="{FF2B5EF4-FFF2-40B4-BE49-F238E27FC236}">
                <a16:creationId xmlns:a16="http://schemas.microsoft.com/office/drawing/2014/main" id="{B774A3C1-7C3B-4E67-BF1F-BC9A33EB685A}"/>
              </a:ext>
            </a:extLst>
          </p:cNvPr>
          <p:cNvSpPr/>
          <p:nvPr userDrawn="1"/>
        </p:nvSpPr>
        <p:spPr>
          <a:xfrm>
            <a:off x="2899178"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83" name="Text Placeholder 11">
            <a:extLst>
              <a:ext uri="{FF2B5EF4-FFF2-40B4-BE49-F238E27FC236}">
                <a16:creationId xmlns:a16="http://schemas.microsoft.com/office/drawing/2014/main" id="{94B67F94-A5C7-4E3D-9740-99D7FFED997A}"/>
              </a:ext>
            </a:extLst>
          </p:cNvPr>
          <p:cNvSpPr>
            <a:spLocks noGrp="1"/>
          </p:cNvSpPr>
          <p:nvPr>
            <p:ph type="body" sz="quarter" idx="81"/>
          </p:nvPr>
        </p:nvSpPr>
        <p:spPr>
          <a:xfrm>
            <a:off x="2974109"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84" name="Picture Placeholder 7">
            <a:extLst>
              <a:ext uri="{FF2B5EF4-FFF2-40B4-BE49-F238E27FC236}">
                <a16:creationId xmlns:a16="http://schemas.microsoft.com/office/drawing/2014/main" id="{EA590BC3-C868-40E3-8A0F-499249218C28}"/>
              </a:ext>
            </a:extLst>
          </p:cNvPr>
          <p:cNvSpPr>
            <a:spLocks noGrp="1"/>
          </p:cNvSpPr>
          <p:nvPr>
            <p:ph type="pic" sz="quarter" idx="82" hasCustomPrompt="1"/>
          </p:nvPr>
        </p:nvSpPr>
        <p:spPr>
          <a:xfrm>
            <a:off x="2903940"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5" name="Picture Placeholder 7">
            <a:extLst>
              <a:ext uri="{FF2B5EF4-FFF2-40B4-BE49-F238E27FC236}">
                <a16:creationId xmlns:a16="http://schemas.microsoft.com/office/drawing/2014/main" id="{A22C98AD-77EF-409B-951C-FE54528BF5A9}"/>
              </a:ext>
            </a:extLst>
          </p:cNvPr>
          <p:cNvSpPr>
            <a:spLocks noGrp="1"/>
          </p:cNvSpPr>
          <p:nvPr>
            <p:ph type="pic" sz="quarter" idx="83" hasCustomPrompt="1"/>
          </p:nvPr>
        </p:nvSpPr>
        <p:spPr>
          <a:xfrm>
            <a:off x="2903940"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6" name="Picture Placeholder 7">
            <a:extLst>
              <a:ext uri="{FF2B5EF4-FFF2-40B4-BE49-F238E27FC236}">
                <a16:creationId xmlns:a16="http://schemas.microsoft.com/office/drawing/2014/main" id="{CBA38FD9-2364-4C77-9A85-8243FFFC8899}"/>
              </a:ext>
            </a:extLst>
          </p:cNvPr>
          <p:cNvSpPr>
            <a:spLocks noGrp="1"/>
          </p:cNvSpPr>
          <p:nvPr>
            <p:ph type="pic" sz="quarter" idx="84" hasCustomPrompt="1"/>
          </p:nvPr>
        </p:nvSpPr>
        <p:spPr>
          <a:xfrm>
            <a:off x="395645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7" name="Picture Placeholder 7">
            <a:extLst>
              <a:ext uri="{FF2B5EF4-FFF2-40B4-BE49-F238E27FC236}">
                <a16:creationId xmlns:a16="http://schemas.microsoft.com/office/drawing/2014/main" id="{07DC6D40-3D5E-4309-AEBA-7FA4566827FB}"/>
              </a:ext>
            </a:extLst>
          </p:cNvPr>
          <p:cNvSpPr>
            <a:spLocks noGrp="1"/>
          </p:cNvSpPr>
          <p:nvPr>
            <p:ph type="pic" sz="quarter" idx="85" hasCustomPrompt="1"/>
          </p:nvPr>
        </p:nvSpPr>
        <p:spPr>
          <a:xfrm>
            <a:off x="395645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8" name="Picture Placeholder 7">
            <a:extLst>
              <a:ext uri="{FF2B5EF4-FFF2-40B4-BE49-F238E27FC236}">
                <a16:creationId xmlns:a16="http://schemas.microsoft.com/office/drawing/2014/main" id="{EB802E1D-0569-4B02-A4DF-685561A19BE6}"/>
              </a:ext>
            </a:extLst>
          </p:cNvPr>
          <p:cNvSpPr>
            <a:spLocks noGrp="1"/>
          </p:cNvSpPr>
          <p:nvPr>
            <p:ph type="pic" sz="quarter" idx="86" hasCustomPrompt="1"/>
          </p:nvPr>
        </p:nvSpPr>
        <p:spPr>
          <a:xfrm>
            <a:off x="395645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89" name="Picture Placeholder 7">
            <a:extLst>
              <a:ext uri="{FF2B5EF4-FFF2-40B4-BE49-F238E27FC236}">
                <a16:creationId xmlns:a16="http://schemas.microsoft.com/office/drawing/2014/main" id="{003AC32E-5753-4081-85D1-963C9821FF16}"/>
              </a:ext>
            </a:extLst>
          </p:cNvPr>
          <p:cNvSpPr>
            <a:spLocks noGrp="1"/>
          </p:cNvSpPr>
          <p:nvPr>
            <p:ph type="pic" sz="quarter" idx="87" hasCustomPrompt="1"/>
          </p:nvPr>
        </p:nvSpPr>
        <p:spPr>
          <a:xfrm>
            <a:off x="5066301"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0" name="Rectangle: Rounded Corners 89">
            <a:extLst>
              <a:ext uri="{FF2B5EF4-FFF2-40B4-BE49-F238E27FC236}">
                <a16:creationId xmlns:a16="http://schemas.microsoft.com/office/drawing/2014/main" id="{A39AF413-6195-4C2D-9164-76B445CF2189}"/>
              </a:ext>
            </a:extLst>
          </p:cNvPr>
          <p:cNvSpPr/>
          <p:nvPr userDrawn="1"/>
        </p:nvSpPr>
        <p:spPr>
          <a:xfrm>
            <a:off x="5061539"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91" name="Text Placeholder 11">
            <a:extLst>
              <a:ext uri="{FF2B5EF4-FFF2-40B4-BE49-F238E27FC236}">
                <a16:creationId xmlns:a16="http://schemas.microsoft.com/office/drawing/2014/main" id="{F4C66518-D368-431F-88C7-3D252354B7C0}"/>
              </a:ext>
            </a:extLst>
          </p:cNvPr>
          <p:cNvSpPr>
            <a:spLocks noGrp="1"/>
          </p:cNvSpPr>
          <p:nvPr>
            <p:ph type="body" sz="quarter" idx="88"/>
          </p:nvPr>
        </p:nvSpPr>
        <p:spPr>
          <a:xfrm>
            <a:off x="5136470"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92" name="Picture Placeholder 7">
            <a:extLst>
              <a:ext uri="{FF2B5EF4-FFF2-40B4-BE49-F238E27FC236}">
                <a16:creationId xmlns:a16="http://schemas.microsoft.com/office/drawing/2014/main" id="{A0E36B10-77E9-401F-911C-8A5F2864BF27}"/>
              </a:ext>
            </a:extLst>
          </p:cNvPr>
          <p:cNvSpPr>
            <a:spLocks noGrp="1"/>
          </p:cNvSpPr>
          <p:nvPr>
            <p:ph type="pic" sz="quarter" idx="89" hasCustomPrompt="1"/>
          </p:nvPr>
        </p:nvSpPr>
        <p:spPr>
          <a:xfrm>
            <a:off x="5066301"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3" name="Picture Placeholder 7">
            <a:extLst>
              <a:ext uri="{FF2B5EF4-FFF2-40B4-BE49-F238E27FC236}">
                <a16:creationId xmlns:a16="http://schemas.microsoft.com/office/drawing/2014/main" id="{B5D2D2D2-2CD2-4045-81A3-1067EEE4285A}"/>
              </a:ext>
            </a:extLst>
          </p:cNvPr>
          <p:cNvSpPr>
            <a:spLocks noGrp="1"/>
          </p:cNvSpPr>
          <p:nvPr>
            <p:ph type="pic" sz="quarter" idx="90" hasCustomPrompt="1"/>
          </p:nvPr>
        </p:nvSpPr>
        <p:spPr>
          <a:xfrm>
            <a:off x="5066301"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4" name="Picture Placeholder 7">
            <a:extLst>
              <a:ext uri="{FF2B5EF4-FFF2-40B4-BE49-F238E27FC236}">
                <a16:creationId xmlns:a16="http://schemas.microsoft.com/office/drawing/2014/main" id="{553C4D50-1B30-4308-B24C-496A030A2451}"/>
              </a:ext>
            </a:extLst>
          </p:cNvPr>
          <p:cNvSpPr>
            <a:spLocks noGrp="1"/>
          </p:cNvSpPr>
          <p:nvPr>
            <p:ph type="pic" sz="quarter" idx="91" hasCustomPrompt="1"/>
          </p:nvPr>
        </p:nvSpPr>
        <p:spPr>
          <a:xfrm>
            <a:off x="6118815"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5" name="Picture Placeholder 7">
            <a:extLst>
              <a:ext uri="{FF2B5EF4-FFF2-40B4-BE49-F238E27FC236}">
                <a16:creationId xmlns:a16="http://schemas.microsoft.com/office/drawing/2014/main" id="{DD176728-2F3B-428D-8C09-22A7598AB8E7}"/>
              </a:ext>
            </a:extLst>
          </p:cNvPr>
          <p:cNvSpPr>
            <a:spLocks noGrp="1"/>
          </p:cNvSpPr>
          <p:nvPr>
            <p:ph type="pic" sz="quarter" idx="92" hasCustomPrompt="1"/>
          </p:nvPr>
        </p:nvSpPr>
        <p:spPr>
          <a:xfrm>
            <a:off x="6118815"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6" name="Picture Placeholder 7">
            <a:extLst>
              <a:ext uri="{FF2B5EF4-FFF2-40B4-BE49-F238E27FC236}">
                <a16:creationId xmlns:a16="http://schemas.microsoft.com/office/drawing/2014/main" id="{D4930C76-54D9-4AF9-B658-4423CA7145BB}"/>
              </a:ext>
            </a:extLst>
          </p:cNvPr>
          <p:cNvSpPr>
            <a:spLocks noGrp="1"/>
          </p:cNvSpPr>
          <p:nvPr>
            <p:ph type="pic" sz="quarter" idx="93" hasCustomPrompt="1"/>
          </p:nvPr>
        </p:nvSpPr>
        <p:spPr>
          <a:xfrm>
            <a:off x="6118815"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7" name="Picture Placeholder 7">
            <a:extLst>
              <a:ext uri="{FF2B5EF4-FFF2-40B4-BE49-F238E27FC236}">
                <a16:creationId xmlns:a16="http://schemas.microsoft.com/office/drawing/2014/main" id="{46F22B97-793E-47A5-B1A9-F5850B9B8067}"/>
              </a:ext>
            </a:extLst>
          </p:cNvPr>
          <p:cNvSpPr>
            <a:spLocks noGrp="1"/>
          </p:cNvSpPr>
          <p:nvPr>
            <p:ph type="pic" sz="quarter" idx="94" hasCustomPrompt="1"/>
          </p:nvPr>
        </p:nvSpPr>
        <p:spPr>
          <a:xfrm>
            <a:off x="7238813"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98" name="Rectangle: Rounded Corners 97">
            <a:extLst>
              <a:ext uri="{FF2B5EF4-FFF2-40B4-BE49-F238E27FC236}">
                <a16:creationId xmlns:a16="http://schemas.microsoft.com/office/drawing/2014/main" id="{17CFC44F-DA3F-49BC-850D-BE439BFEA07A}"/>
              </a:ext>
            </a:extLst>
          </p:cNvPr>
          <p:cNvSpPr/>
          <p:nvPr userDrawn="1"/>
        </p:nvSpPr>
        <p:spPr>
          <a:xfrm>
            <a:off x="7234051" y="4033767"/>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99" name="Text Placeholder 11">
            <a:extLst>
              <a:ext uri="{FF2B5EF4-FFF2-40B4-BE49-F238E27FC236}">
                <a16:creationId xmlns:a16="http://schemas.microsoft.com/office/drawing/2014/main" id="{BFD1E27F-699C-4807-9092-FFA0DE0C2474}"/>
              </a:ext>
            </a:extLst>
          </p:cNvPr>
          <p:cNvSpPr>
            <a:spLocks noGrp="1"/>
          </p:cNvSpPr>
          <p:nvPr>
            <p:ph type="body" sz="quarter" idx="95"/>
          </p:nvPr>
        </p:nvSpPr>
        <p:spPr>
          <a:xfrm>
            <a:off x="7308982" y="3999901"/>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0" name="Picture Placeholder 7">
            <a:extLst>
              <a:ext uri="{FF2B5EF4-FFF2-40B4-BE49-F238E27FC236}">
                <a16:creationId xmlns:a16="http://schemas.microsoft.com/office/drawing/2014/main" id="{03C0FEB1-1200-4BEC-BC8A-47B0E1274BFD}"/>
              </a:ext>
            </a:extLst>
          </p:cNvPr>
          <p:cNvSpPr>
            <a:spLocks noGrp="1"/>
          </p:cNvSpPr>
          <p:nvPr>
            <p:ph type="pic" sz="quarter" idx="96" hasCustomPrompt="1"/>
          </p:nvPr>
        </p:nvSpPr>
        <p:spPr>
          <a:xfrm>
            <a:off x="7238813"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1" name="Picture Placeholder 7">
            <a:extLst>
              <a:ext uri="{FF2B5EF4-FFF2-40B4-BE49-F238E27FC236}">
                <a16:creationId xmlns:a16="http://schemas.microsoft.com/office/drawing/2014/main" id="{3DB65C3E-EB57-4AF1-BD3A-BD129B16E1BC}"/>
              </a:ext>
            </a:extLst>
          </p:cNvPr>
          <p:cNvSpPr>
            <a:spLocks noGrp="1"/>
          </p:cNvSpPr>
          <p:nvPr>
            <p:ph type="pic" sz="quarter" idx="97" hasCustomPrompt="1"/>
          </p:nvPr>
        </p:nvSpPr>
        <p:spPr>
          <a:xfrm>
            <a:off x="7238813"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2" name="Picture Placeholder 7">
            <a:extLst>
              <a:ext uri="{FF2B5EF4-FFF2-40B4-BE49-F238E27FC236}">
                <a16:creationId xmlns:a16="http://schemas.microsoft.com/office/drawing/2014/main" id="{CA545355-4A0A-419C-ADAD-E3B7A4FE438F}"/>
              </a:ext>
            </a:extLst>
          </p:cNvPr>
          <p:cNvSpPr>
            <a:spLocks noGrp="1"/>
          </p:cNvSpPr>
          <p:nvPr>
            <p:ph type="pic" sz="quarter" idx="98" hasCustomPrompt="1"/>
          </p:nvPr>
        </p:nvSpPr>
        <p:spPr>
          <a:xfrm>
            <a:off x="8291327"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3" name="Picture Placeholder 7">
            <a:extLst>
              <a:ext uri="{FF2B5EF4-FFF2-40B4-BE49-F238E27FC236}">
                <a16:creationId xmlns:a16="http://schemas.microsoft.com/office/drawing/2014/main" id="{827F04AC-B79A-4E80-A822-25C7AE5A7332}"/>
              </a:ext>
            </a:extLst>
          </p:cNvPr>
          <p:cNvSpPr>
            <a:spLocks noGrp="1"/>
          </p:cNvSpPr>
          <p:nvPr>
            <p:ph type="pic" sz="quarter" idx="99" hasCustomPrompt="1"/>
          </p:nvPr>
        </p:nvSpPr>
        <p:spPr>
          <a:xfrm>
            <a:off x="8291327"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4" name="Picture Placeholder 7">
            <a:extLst>
              <a:ext uri="{FF2B5EF4-FFF2-40B4-BE49-F238E27FC236}">
                <a16:creationId xmlns:a16="http://schemas.microsoft.com/office/drawing/2014/main" id="{8678D5E7-B498-4020-ABC2-574A83DBB03E}"/>
              </a:ext>
            </a:extLst>
          </p:cNvPr>
          <p:cNvSpPr>
            <a:spLocks noGrp="1"/>
          </p:cNvSpPr>
          <p:nvPr>
            <p:ph type="pic" sz="quarter" idx="100" hasCustomPrompt="1"/>
          </p:nvPr>
        </p:nvSpPr>
        <p:spPr>
          <a:xfrm>
            <a:off x="8291327"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5" name="Picture Placeholder 7">
            <a:extLst>
              <a:ext uri="{FF2B5EF4-FFF2-40B4-BE49-F238E27FC236}">
                <a16:creationId xmlns:a16="http://schemas.microsoft.com/office/drawing/2014/main" id="{43547CD0-A0EA-4BB0-B362-0C6B9365E0DE}"/>
              </a:ext>
            </a:extLst>
          </p:cNvPr>
          <p:cNvSpPr>
            <a:spLocks noGrp="1"/>
          </p:cNvSpPr>
          <p:nvPr>
            <p:ph type="pic" sz="quarter" idx="101" hasCustomPrompt="1"/>
          </p:nvPr>
        </p:nvSpPr>
        <p:spPr>
          <a:xfrm>
            <a:off x="940117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6" name="Rectangle: Rounded Corners 105">
            <a:extLst>
              <a:ext uri="{FF2B5EF4-FFF2-40B4-BE49-F238E27FC236}">
                <a16:creationId xmlns:a16="http://schemas.microsoft.com/office/drawing/2014/main" id="{C2E6E7A4-D877-4B54-BC50-42B068C46DCA}"/>
              </a:ext>
            </a:extLst>
          </p:cNvPr>
          <p:cNvSpPr/>
          <p:nvPr userDrawn="1"/>
        </p:nvSpPr>
        <p:spPr>
          <a:xfrm>
            <a:off x="9396412" y="4032183"/>
            <a:ext cx="2071689" cy="291310"/>
          </a:xfrm>
          <a:prstGeom prst="roundRect">
            <a:avLst>
              <a:gd name="adj" fmla="val 4229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dirty="0">
              <a:solidFill>
                <a:schemeClr val="bg1"/>
              </a:solidFill>
            </a:endParaRPr>
          </a:p>
        </p:txBody>
      </p:sp>
      <p:sp>
        <p:nvSpPr>
          <p:cNvPr id="107" name="Text Placeholder 11">
            <a:extLst>
              <a:ext uri="{FF2B5EF4-FFF2-40B4-BE49-F238E27FC236}">
                <a16:creationId xmlns:a16="http://schemas.microsoft.com/office/drawing/2014/main" id="{B1FFE3FE-6B86-40A6-8630-714937142105}"/>
              </a:ext>
            </a:extLst>
          </p:cNvPr>
          <p:cNvSpPr>
            <a:spLocks noGrp="1"/>
          </p:cNvSpPr>
          <p:nvPr>
            <p:ph type="body" sz="quarter" idx="102"/>
          </p:nvPr>
        </p:nvSpPr>
        <p:spPr>
          <a:xfrm>
            <a:off x="9471343" y="3998317"/>
            <a:ext cx="1897971" cy="359042"/>
          </a:xfrm>
        </p:spPr>
        <p:txBody>
          <a:bodyPr anchor="ctr" anchorCtr="0">
            <a:noAutofit/>
          </a:bodyPr>
          <a:lstStyle>
            <a:lvl1pPr marL="0" indent="0" algn="l">
              <a:lnSpc>
                <a:spcPct val="100000"/>
              </a:lnSpc>
              <a:buNone/>
              <a:defRPr sz="11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1500"/>
            </a:lvl2pPr>
            <a:lvl3pPr>
              <a:defRPr sz="1500"/>
            </a:lvl3pPr>
            <a:lvl4pPr>
              <a:defRPr sz="1500"/>
            </a:lvl4pPr>
            <a:lvl5pPr>
              <a:defRPr sz="1500"/>
            </a:lvl5pPr>
          </a:lstStyle>
          <a:p>
            <a:pPr lvl="0"/>
            <a:r>
              <a:rPr lang="en-US"/>
              <a:t>Click to edit Master text styles</a:t>
            </a:r>
          </a:p>
        </p:txBody>
      </p:sp>
      <p:sp>
        <p:nvSpPr>
          <p:cNvPr id="108" name="Picture Placeholder 7">
            <a:extLst>
              <a:ext uri="{FF2B5EF4-FFF2-40B4-BE49-F238E27FC236}">
                <a16:creationId xmlns:a16="http://schemas.microsoft.com/office/drawing/2014/main" id="{BDDD59F1-2126-4DC9-8D73-936159E12537}"/>
              </a:ext>
            </a:extLst>
          </p:cNvPr>
          <p:cNvSpPr>
            <a:spLocks noGrp="1"/>
          </p:cNvSpPr>
          <p:nvPr>
            <p:ph type="pic" sz="quarter" idx="103" hasCustomPrompt="1"/>
          </p:nvPr>
        </p:nvSpPr>
        <p:spPr>
          <a:xfrm>
            <a:off x="940117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09" name="Picture Placeholder 7">
            <a:extLst>
              <a:ext uri="{FF2B5EF4-FFF2-40B4-BE49-F238E27FC236}">
                <a16:creationId xmlns:a16="http://schemas.microsoft.com/office/drawing/2014/main" id="{27CC1628-4743-4022-8954-5B13216BECB0}"/>
              </a:ext>
            </a:extLst>
          </p:cNvPr>
          <p:cNvSpPr>
            <a:spLocks noGrp="1"/>
          </p:cNvSpPr>
          <p:nvPr>
            <p:ph type="pic" sz="quarter" idx="104" hasCustomPrompt="1"/>
          </p:nvPr>
        </p:nvSpPr>
        <p:spPr>
          <a:xfrm>
            <a:off x="940117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0" name="Picture Placeholder 7">
            <a:extLst>
              <a:ext uri="{FF2B5EF4-FFF2-40B4-BE49-F238E27FC236}">
                <a16:creationId xmlns:a16="http://schemas.microsoft.com/office/drawing/2014/main" id="{7A0F3FFB-AC83-40D0-9A1D-E1BDB5D0E7E5}"/>
              </a:ext>
            </a:extLst>
          </p:cNvPr>
          <p:cNvSpPr>
            <a:spLocks noGrp="1"/>
          </p:cNvSpPr>
          <p:nvPr>
            <p:ph type="pic" sz="quarter" idx="105" hasCustomPrompt="1"/>
          </p:nvPr>
        </p:nvSpPr>
        <p:spPr>
          <a:xfrm>
            <a:off x="10453688"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1" name="Picture Placeholder 7">
            <a:extLst>
              <a:ext uri="{FF2B5EF4-FFF2-40B4-BE49-F238E27FC236}">
                <a16:creationId xmlns:a16="http://schemas.microsoft.com/office/drawing/2014/main" id="{78B3902C-453C-4F03-A9C9-4B9713D02E42}"/>
              </a:ext>
            </a:extLst>
          </p:cNvPr>
          <p:cNvSpPr>
            <a:spLocks noGrp="1"/>
          </p:cNvSpPr>
          <p:nvPr>
            <p:ph type="pic" sz="quarter" idx="106" hasCustomPrompt="1"/>
          </p:nvPr>
        </p:nvSpPr>
        <p:spPr>
          <a:xfrm>
            <a:off x="10453688"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2" name="Picture Placeholder 7">
            <a:extLst>
              <a:ext uri="{FF2B5EF4-FFF2-40B4-BE49-F238E27FC236}">
                <a16:creationId xmlns:a16="http://schemas.microsoft.com/office/drawing/2014/main" id="{D322A23A-BA9A-4753-9890-F48048C05580}"/>
              </a:ext>
            </a:extLst>
          </p:cNvPr>
          <p:cNvSpPr>
            <a:spLocks noGrp="1"/>
          </p:cNvSpPr>
          <p:nvPr>
            <p:ph type="pic" sz="quarter" idx="107" hasCustomPrompt="1"/>
          </p:nvPr>
        </p:nvSpPr>
        <p:spPr>
          <a:xfrm>
            <a:off x="10453688"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2770779376"/>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3" name="Slide Number Placeholder 2"/>
          <p:cNvSpPr>
            <a:spLocks noGrp="1"/>
          </p:cNvSpPr>
          <p:nvPr>
            <p:ph type="sldNum" sz="quarter" idx="11"/>
          </p:nvPr>
        </p:nvSpPr>
        <p:spPr/>
        <p:txBody>
          <a:bodyPr/>
          <a:lstStyle>
            <a:lvl1pPr>
              <a:defRPr/>
            </a:lvl1pPr>
          </a:lstStyle>
          <a:p>
            <a:fld id="{7512C573-878B-447D-BE25-8488B52F1F6B}" type="slidenum">
              <a:rPr lang="en-US"/>
              <a:pPr/>
              <a:t>‹#›</a:t>
            </a:fld>
            <a:endParaRPr lang="en-US" dirty="0"/>
          </a:p>
        </p:txBody>
      </p:sp>
    </p:spTree>
    <p:extLst>
      <p:ext uri="{BB962C8B-B14F-4D97-AF65-F5344CB8AC3E}">
        <p14:creationId xmlns:p14="http://schemas.microsoft.com/office/powerpoint/2010/main" val="2767511996"/>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Key Industry Verticals No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D9DD-3352-40AC-9E68-DE965A158152}"/>
              </a:ext>
            </a:extLst>
          </p:cNvPr>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7B9BA025-7C27-4396-9399-509245594FD4}"/>
              </a:ext>
            </a:extLst>
          </p:cNvPr>
          <p:cNvSpPr>
            <a:spLocks noGrp="1"/>
          </p:cNvSpPr>
          <p:nvPr>
            <p:ph type="dt" sz="half" idx="10"/>
          </p:nvPr>
        </p:nvSpPr>
        <p:spPr/>
        <p:txBody>
          <a:bodyPr/>
          <a:lstStyle/>
          <a:p>
            <a:r>
              <a:rPr lang="en-GB"/>
              <a:t>09/04/2019</a:t>
            </a:r>
          </a:p>
        </p:txBody>
      </p:sp>
      <p:sp>
        <p:nvSpPr>
          <p:cNvPr id="5" name="Footer Placeholder 4">
            <a:extLst>
              <a:ext uri="{FF2B5EF4-FFF2-40B4-BE49-F238E27FC236}">
                <a16:creationId xmlns:a16="http://schemas.microsoft.com/office/drawing/2014/main" id="{0E0BE742-4E65-4477-9CAA-20EC46E2945A}"/>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9D7DEE7C-9533-4B99-BD73-958D3AEC78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113" name="Picture Placeholder 7">
            <a:extLst>
              <a:ext uri="{FF2B5EF4-FFF2-40B4-BE49-F238E27FC236}">
                <a16:creationId xmlns:a16="http://schemas.microsoft.com/office/drawing/2014/main" id="{FDB87512-2057-4D66-A4D0-5657C16F6BDD}"/>
              </a:ext>
            </a:extLst>
          </p:cNvPr>
          <p:cNvSpPr>
            <a:spLocks noGrp="1"/>
          </p:cNvSpPr>
          <p:nvPr>
            <p:ph type="pic" sz="quarter" idx="39" hasCustomPrompt="1"/>
          </p:nvPr>
        </p:nvSpPr>
        <p:spPr>
          <a:xfrm>
            <a:off x="723899"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6" name="Picture Placeholder 7">
            <a:extLst>
              <a:ext uri="{FF2B5EF4-FFF2-40B4-BE49-F238E27FC236}">
                <a16:creationId xmlns:a16="http://schemas.microsoft.com/office/drawing/2014/main" id="{03540F90-6DE1-4287-8DEB-472C6CD8C1BE}"/>
              </a:ext>
            </a:extLst>
          </p:cNvPr>
          <p:cNvSpPr>
            <a:spLocks noGrp="1"/>
          </p:cNvSpPr>
          <p:nvPr>
            <p:ph type="pic" sz="quarter" idx="40" hasCustomPrompt="1"/>
          </p:nvPr>
        </p:nvSpPr>
        <p:spPr>
          <a:xfrm>
            <a:off x="723899"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7" name="Picture Placeholder 7">
            <a:extLst>
              <a:ext uri="{FF2B5EF4-FFF2-40B4-BE49-F238E27FC236}">
                <a16:creationId xmlns:a16="http://schemas.microsoft.com/office/drawing/2014/main" id="{6EC1587E-CA6D-415E-9A7F-8B105BFD21A3}"/>
              </a:ext>
            </a:extLst>
          </p:cNvPr>
          <p:cNvSpPr>
            <a:spLocks noGrp="1"/>
          </p:cNvSpPr>
          <p:nvPr>
            <p:ph type="pic" sz="quarter" idx="41" hasCustomPrompt="1"/>
          </p:nvPr>
        </p:nvSpPr>
        <p:spPr>
          <a:xfrm>
            <a:off x="723899"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8" name="Picture Placeholder 7">
            <a:extLst>
              <a:ext uri="{FF2B5EF4-FFF2-40B4-BE49-F238E27FC236}">
                <a16:creationId xmlns:a16="http://schemas.microsoft.com/office/drawing/2014/main" id="{6635DA59-0638-4D9F-BAA2-18E2420460E8}"/>
              </a:ext>
            </a:extLst>
          </p:cNvPr>
          <p:cNvSpPr>
            <a:spLocks noGrp="1"/>
          </p:cNvSpPr>
          <p:nvPr>
            <p:ph type="pic" sz="quarter" idx="42" hasCustomPrompt="1"/>
          </p:nvPr>
        </p:nvSpPr>
        <p:spPr>
          <a:xfrm>
            <a:off x="1776413"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19" name="Picture Placeholder 7">
            <a:extLst>
              <a:ext uri="{FF2B5EF4-FFF2-40B4-BE49-F238E27FC236}">
                <a16:creationId xmlns:a16="http://schemas.microsoft.com/office/drawing/2014/main" id="{4BACA9C0-1BEA-45B6-B97B-1B2726A99932}"/>
              </a:ext>
            </a:extLst>
          </p:cNvPr>
          <p:cNvSpPr>
            <a:spLocks noGrp="1"/>
          </p:cNvSpPr>
          <p:nvPr>
            <p:ph type="pic" sz="quarter" idx="43" hasCustomPrompt="1"/>
          </p:nvPr>
        </p:nvSpPr>
        <p:spPr>
          <a:xfrm>
            <a:off x="1776413"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0" name="Picture Placeholder 7">
            <a:extLst>
              <a:ext uri="{FF2B5EF4-FFF2-40B4-BE49-F238E27FC236}">
                <a16:creationId xmlns:a16="http://schemas.microsoft.com/office/drawing/2014/main" id="{B4BAF616-C850-41D6-8C43-7FD1D5B8CD91}"/>
              </a:ext>
            </a:extLst>
          </p:cNvPr>
          <p:cNvSpPr>
            <a:spLocks noGrp="1"/>
          </p:cNvSpPr>
          <p:nvPr>
            <p:ph type="pic" sz="quarter" idx="44" hasCustomPrompt="1"/>
          </p:nvPr>
        </p:nvSpPr>
        <p:spPr>
          <a:xfrm>
            <a:off x="1776413"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1" name="Picture Placeholder 7">
            <a:extLst>
              <a:ext uri="{FF2B5EF4-FFF2-40B4-BE49-F238E27FC236}">
                <a16:creationId xmlns:a16="http://schemas.microsoft.com/office/drawing/2014/main" id="{88F0158E-CBCA-4869-8486-9322C4DFDCF8}"/>
              </a:ext>
            </a:extLst>
          </p:cNvPr>
          <p:cNvSpPr>
            <a:spLocks noGrp="1"/>
          </p:cNvSpPr>
          <p:nvPr>
            <p:ph type="pic" sz="quarter" idx="45" hasCustomPrompt="1"/>
          </p:nvPr>
        </p:nvSpPr>
        <p:spPr>
          <a:xfrm>
            <a:off x="2903940"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4" name="Picture Placeholder 7">
            <a:extLst>
              <a:ext uri="{FF2B5EF4-FFF2-40B4-BE49-F238E27FC236}">
                <a16:creationId xmlns:a16="http://schemas.microsoft.com/office/drawing/2014/main" id="{252411A6-1F8F-4371-9D6C-8302B4D892D1}"/>
              </a:ext>
            </a:extLst>
          </p:cNvPr>
          <p:cNvSpPr>
            <a:spLocks noGrp="1"/>
          </p:cNvSpPr>
          <p:nvPr>
            <p:ph type="pic" sz="quarter" idx="47" hasCustomPrompt="1"/>
          </p:nvPr>
        </p:nvSpPr>
        <p:spPr>
          <a:xfrm>
            <a:off x="2903940"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5" name="Picture Placeholder 7">
            <a:extLst>
              <a:ext uri="{FF2B5EF4-FFF2-40B4-BE49-F238E27FC236}">
                <a16:creationId xmlns:a16="http://schemas.microsoft.com/office/drawing/2014/main" id="{F884E687-D636-4950-A4FA-FABD9B420B67}"/>
              </a:ext>
            </a:extLst>
          </p:cNvPr>
          <p:cNvSpPr>
            <a:spLocks noGrp="1"/>
          </p:cNvSpPr>
          <p:nvPr>
            <p:ph type="pic" sz="quarter" idx="48" hasCustomPrompt="1"/>
          </p:nvPr>
        </p:nvSpPr>
        <p:spPr>
          <a:xfrm>
            <a:off x="2903940"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6" name="Picture Placeholder 7">
            <a:extLst>
              <a:ext uri="{FF2B5EF4-FFF2-40B4-BE49-F238E27FC236}">
                <a16:creationId xmlns:a16="http://schemas.microsoft.com/office/drawing/2014/main" id="{25211E91-37CE-44C4-944F-DA668B8911A3}"/>
              </a:ext>
            </a:extLst>
          </p:cNvPr>
          <p:cNvSpPr>
            <a:spLocks noGrp="1"/>
          </p:cNvSpPr>
          <p:nvPr>
            <p:ph type="pic" sz="quarter" idx="49" hasCustomPrompt="1"/>
          </p:nvPr>
        </p:nvSpPr>
        <p:spPr>
          <a:xfrm>
            <a:off x="395645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7" name="Picture Placeholder 7">
            <a:extLst>
              <a:ext uri="{FF2B5EF4-FFF2-40B4-BE49-F238E27FC236}">
                <a16:creationId xmlns:a16="http://schemas.microsoft.com/office/drawing/2014/main" id="{A6CE1754-E53F-4CBC-BABF-1FC2FF30CA57}"/>
              </a:ext>
            </a:extLst>
          </p:cNvPr>
          <p:cNvSpPr>
            <a:spLocks noGrp="1"/>
          </p:cNvSpPr>
          <p:nvPr>
            <p:ph type="pic" sz="quarter" idx="50" hasCustomPrompt="1"/>
          </p:nvPr>
        </p:nvSpPr>
        <p:spPr>
          <a:xfrm>
            <a:off x="395645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8" name="Picture Placeholder 7">
            <a:extLst>
              <a:ext uri="{FF2B5EF4-FFF2-40B4-BE49-F238E27FC236}">
                <a16:creationId xmlns:a16="http://schemas.microsoft.com/office/drawing/2014/main" id="{DE5DAB2B-1496-456A-B7F6-CBF098873F21}"/>
              </a:ext>
            </a:extLst>
          </p:cNvPr>
          <p:cNvSpPr>
            <a:spLocks noGrp="1"/>
          </p:cNvSpPr>
          <p:nvPr>
            <p:ph type="pic" sz="quarter" idx="51" hasCustomPrompt="1"/>
          </p:nvPr>
        </p:nvSpPr>
        <p:spPr>
          <a:xfrm>
            <a:off x="395645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29" name="Picture Placeholder 7">
            <a:extLst>
              <a:ext uri="{FF2B5EF4-FFF2-40B4-BE49-F238E27FC236}">
                <a16:creationId xmlns:a16="http://schemas.microsoft.com/office/drawing/2014/main" id="{B6FF5CDC-E645-4EC1-B3F6-2FF486CD71A1}"/>
              </a:ext>
            </a:extLst>
          </p:cNvPr>
          <p:cNvSpPr>
            <a:spLocks noGrp="1"/>
          </p:cNvSpPr>
          <p:nvPr>
            <p:ph type="pic" sz="quarter" idx="52" hasCustomPrompt="1"/>
          </p:nvPr>
        </p:nvSpPr>
        <p:spPr>
          <a:xfrm>
            <a:off x="5066301"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2" name="Picture Placeholder 7">
            <a:extLst>
              <a:ext uri="{FF2B5EF4-FFF2-40B4-BE49-F238E27FC236}">
                <a16:creationId xmlns:a16="http://schemas.microsoft.com/office/drawing/2014/main" id="{B7989AAD-A6CD-4481-8EEF-71215CF0D97A}"/>
              </a:ext>
            </a:extLst>
          </p:cNvPr>
          <p:cNvSpPr>
            <a:spLocks noGrp="1"/>
          </p:cNvSpPr>
          <p:nvPr>
            <p:ph type="pic" sz="quarter" idx="54" hasCustomPrompt="1"/>
          </p:nvPr>
        </p:nvSpPr>
        <p:spPr>
          <a:xfrm>
            <a:off x="5066301"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3" name="Picture Placeholder 7">
            <a:extLst>
              <a:ext uri="{FF2B5EF4-FFF2-40B4-BE49-F238E27FC236}">
                <a16:creationId xmlns:a16="http://schemas.microsoft.com/office/drawing/2014/main" id="{997B3FB8-53DA-49C2-80AF-CE8D35DB1AD0}"/>
              </a:ext>
            </a:extLst>
          </p:cNvPr>
          <p:cNvSpPr>
            <a:spLocks noGrp="1"/>
          </p:cNvSpPr>
          <p:nvPr>
            <p:ph type="pic" sz="quarter" idx="55" hasCustomPrompt="1"/>
          </p:nvPr>
        </p:nvSpPr>
        <p:spPr>
          <a:xfrm>
            <a:off x="5066301"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4" name="Picture Placeholder 7">
            <a:extLst>
              <a:ext uri="{FF2B5EF4-FFF2-40B4-BE49-F238E27FC236}">
                <a16:creationId xmlns:a16="http://schemas.microsoft.com/office/drawing/2014/main" id="{E13A9400-CEDB-47F0-B6C8-5E981BC08E32}"/>
              </a:ext>
            </a:extLst>
          </p:cNvPr>
          <p:cNvSpPr>
            <a:spLocks noGrp="1"/>
          </p:cNvSpPr>
          <p:nvPr>
            <p:ph type="pic" sz="quarter" idx="56" hasCustomPrompt="1"/>
          </p:nvPr>
        </p:nvSpPr>
        <p:spPr>
          <a:xfrm>
            <a:off x="6118815"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5" name="Picture Placeholder 7">
            <a:extLst>
              <a:ext uri="{FF2B5EF4-FFF2-40B4-BE49-F238E27FC236}">
                <a16:creationId xmlns:a16="http://schemas.microsoft.com/office/drawing/2014/main" id="{AE74F63B-A0F3-403B-B4A0-3094C3A67A86}"/>
              </a:ext>
            </a:extLst>
          </p:cNvPr>
          <p:cNvSpPr>
            <a:spLocks noGrp="1"/>
          </p:cNvSpPr>
          <p:nvPr>
            <p:ph type="pic" sz="quarter" idx="57" hasCustomPrompt="1"/>
          </p:nvPr>
        </p:nvSpPr>
        <p:spPr>
          <a:xfrm>
            <a:off x="6118815"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6" name="Picture Placeholder 7">
            <a:extLst>
              <a:ext uri="{FF2B5EF4-FFF2-40B4-BE49-F238E27FC236}">
                <a16:creationId xmlns:a16="http://schemas.microsoft.com/office/drawing/2014/main" id="{639E1C11-9958-4DFD-AF31-8085628F0F4B}"/>
              </a:ext>
            </a:extLst>
          </p:cNvPr>
          <p:cNvSpPr>
            <a:spLocks noGrp="1"/>
          </p:cNvSpPr>
          <p:nvPr>
            <p:ph type="pic" sz="quarter" idx="58" hasCustomPrompt="1"/>
          </p:nvPr>
        </p:nvSpPr>
        <p:spPr>
          <a:xfrm>
            <a:off x="6118815"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37" name="Picture Placeholder 7">
            <a:extLst>
              <a:ext uri="{FF2B5EF4-FFF2-40B4-BE49-F238E27FC236}">
                <a16:creationId xmlns:a16="http://schemas.microsoft.com/office/drawing/2014/main" id="{DE6F33CD-DD81-45B7-86D1-FF7968011C3B}"/>
              </a:ext>
            </a:extLst>
          </p:cNvPr>
          <p:cNvSpPr>
            <a:spLocks noGrp="1"/>
          </p:cNvSpPr>
          <p:nvPr>
            <p:ph type="pic" sz="quarter" idx="59" hasCustomPrompt="1"/>
          </p:nvPr>
        </p:nvSpPr>
        <p:spPr>
          <a:xfrm>
            <a:off x="7238813"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0" name="Picture Placeholder 7">
            <a:extLst>
              <a:ext uri="{FF2B5EF4-FFF2-40B4-BE49-F238E27FC236}">
                <a16:creationId xmlns:a16="http://schemas.microsoft.com/office/drawing/2014/main" id="{F9804574-5F59-4BE4-91B8-A5A300957B3D}"/>
              </a:ext>
            </a:extLst>
          </p:cNvPr>
          <p:cNvSpPr>
            <a:spLocks noGrp="1"/>
          </p:cNvSpPr>
          <p:nvPr>
            <p:ph type="pic" sz="quarter" idx="61" hasCustomPrompt="1"/>
          </p:nvPr>
        </p:nvSpPr>
        <p:spPr>
          <a:xfrm>
            <a:off x="7238813"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1" name="Picture Placeholder 7">
            <a:extLst>
              <a:ext uri="{FF2B5EF4-FFF2-40B4-BE49-F238E27FC236}">
                <a16:creationId xmlns:a16="http://schemas.microsoft.com/office/drawing/2014/main" id="{988EED60-0B81-4E92-8F99-D3FDB0980FD4}"/>
              </a:ext>
            </a:extLst>
          </p:cNvPr>
          <p:cNvSpPr>
            <a:spLocks noGrp="1"/>
          </p:cNvSpPr>
          <p:nvPr>
            <p:ph type="pic" sz="quarter" idx="62" hasCustomPrompt="1"/>
          </p:nvPr>
        </p:nvSpPr>
        <p:spPr>
          <a:xfrm>
            <a:off x="7238813"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2" name="Picture Placeholder 7">
            <a:extLst>
              <a:ext uri="{FF2B5EF4-FFF2-40B4-BE49-F238E27FC236}">
                <a16:creationId xmlns:a16="http://schemas.microsoft.com/office/drawing/2014/main" id="{06863FED-B8A7-4807-9E20-BE46BD624018}"/>
              </a:ext>
            </a:extLst>
          </p:cNvPr>
          <p:cNvSpPr>
            <a:spLocks noGrp="1"/>
          </p:cNvSpPr>
          <p:nvPr>
            <p:ph type="pic" sz="quarter" idx="63" hasCustomPrompt="1"/>
          </p:nvPr>
        </p:nvSpPr>
        <p:spPr>
          <a:xfrm>
            <a:off x="8291327" y="282434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3" name="Picture Placeholder 7">
            <a:extLst>
              <a:ext uri="{FF2B5EF4-FFF2-40B4-BE49-F238E27FC236}">
                <a16:creationId xmlns:a16="http://schemas.microsoft.com/office/drawing/2014/main" id="{A3F3C1EA-87BB-4511-A20B-7334F0753108}"/>
              </a:ext>
            </a:extLst>
          </p:cNvPr>
          <p:cNvSpPr>
            <a:spLocks noGrp="1"/>
          </p:cNvSpPr>
          <p:nvPr>
            <p:ph type="pic" sz="quarter" idx="64" hasCustomPrompt="1"/>
          </p:nvPr>
        </p:nvSpPr>
        <p:spPr>
          <a:xfrm>
            <a:off x="8291327" y="2283003"/>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4" name="Picture Placeholder 7">
            <a:extLst>
              <a:ext uri="{FF2B5EF4-FFF2-40B4-BE49-F238E27FC236}">
                <a16:creationId xmlns:a16="http://schemas.microsoft.com/office/drawing/2014/main" id="{61516834-6F94-4D6D-A34D-C4BD5BFB8D02}"/>
              </a:ext>
            </a:extLst>
          </p:cNvPr>
          <p:cNvSpPr>
            <a:spLocks noGrp="1"/>
          </p:cNvSpPr>
          <p:nvPr>
            <p:ph type="pic" sz="quarter" idx="65" hasCustomPrompt="1"/>
          </p:nvPr>
        </p:nvSpPr>
        <p:spPr>
          <a:xfrm>
            <a:off x="8291327" y="336569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5" name="Picture Placeholder 7">
            <a:extLst>
              <a:ext uri="{FF2B5EF4-FFF2-40B4-BE49-F238E27FC236}">
                <a16:creationId xmlns:a16="http://schemas.microsoft.com/office/drawing/2014/main" id="{F46EDEFC-AEB6-4067-AD58-071506154268}"/>
              </a:ext>
            </a:extLst>
          </p:cNvPr>
          <p:cNvSpPr>
            <a:spLocks noGrp="1"/>
          </p:cNvSpPr>
          <p:nvPr>
            <p:ph type="pic" sz="quarter" idx="66" hasCustomPrompt="1"/>
          </p:nvPr>
        </p:nvSpPr>
        <p:spPr>
          <a:xfrm>
            <a:off x="9401174"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8" name="Picture Placeholder 7">
            <a:extLst>
              <a:ext uri="{FF2B5EF4-FFF2-40B4-BE49-F238E27FC236}">
                <a16:creationId xmlns:a16="http://schemas.microsoft.com/office/drawing/2014/main" id="{2EA4EA45-5CC8-484A-8327-2458C61CDAA0}"/>
              </a:ext>
            </a:extLst>
          </p:cNvPr>
          <p:cNvSpPr>
            <a:spLocks noGrp="1"/>
          </p:cNvSpPr>
          <p:nvPr>
            <p:ph type="pic" sz="quarter" idx="68" hasCustomPrompt="1"/>
          </p:nvPr>
        </p:nvSpPr>
        <p:spPr>
          <a:xfrm>
            <a:off x="9401174"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49" name="Picture Placeholder 7">
            <a:extLst>
              <a:ext uri="{FF2B5EF4-FFF2-40B4-BE49-F238E27FC236}">
                <a16:creationId xmlns:a16="http://schemas.microsoft.com/office/drawing/2014/main" id="{DB2EA5AA-3F4D-4D4C-9667-8C6A0B14F88C}"/>
              </a:ext>
            </a:extLst>
          </p:cNvPr>
          <p:cNvSpPr>
            <a:spLocks noGrp="1"/>
          </p:cNvSpPr>
          <p:nvPr>
            <p:ph type="pic" sz="quarter" idx="69" hasCustomPrompt="1"/>
          </p:nvPr>
        </p:nvSpPr>
        <p:spPr>
          <a:xfrm>
            <a:off x="9401174"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0" name="Picture Placeholder 7">
            <a:extLst>
              <a:ext uri="{FF2B5EF4-FFF2-40B4-BE49-F238E27FC236}">
                <a16:creationId xmlns:a16="http://schemas.microsoft.com/office/drawing/2014/main" id="{E870A326-4889-488E-9AD6-DA2B3AC906FC}"/>
              </a:ext>
            </a:extLst>
          </p:cNvPr>
          <p:cNvSpPr>
            <a:spLocks noGrp="1"/>
          </p:cNvSpPr>
          <p:nvPr>
            <p:ph type="pic" sz="quarter" idx="70" hasCustomPrompt="1"/>
          </p:nvPr>
        </p:nvSpPr>
        <p:spPr>
          <a:xfrm>
            <a:off x="10453688" y="2822765"/>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1" name="Picture Placeholder 7">
            <a:extLst>
              <a:ext uri="{FF2B5EF4-FFF2-40B4-BE49-F238E27FC236}">
                <a16:creationId xmlns:a16="http://schemas.microsoft.com/office/drawing/2014/main" id="{10BA71A1-6170-4063-9FA9-CE73DEA4CD15}"/>
              </a:ext>
            </a:extLst>
          </p:cNvPr>
          <p:cNvSpPr>
            <a:spLocks noGrp="1"/>
          </p:cNvSpPr>
          <p:nvPr>
            <p:ph type="pic" sz="quarter" idx="71" hasCustomPrompt="1"/>
          </p:nvPr>
        </p:nvSpPr>
        <p:spPr>
          <a:xfrm>
            <a:off x="10453688" y="2281419"/>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2" name="Picture Placeholder 7">
            <a:extLst>
              <a:ext uri="{FF2B5EF4-FFF2-40B4-BE49-F238E27FC236}">
                <a16:creationId xmlns:a16="http://schemas.microsoft.com/office/drawing/2014/main" id="{29F090CB-6841-4BE8-99D4-2863E38D8C90}"/>
              </a:ext>
            </a:extLst>
          </p:cNvPr>
          <p:cNvSpPr>
            <a:spLocks noGrp="1"/>
          </p:cNvSpPr>
          <p:nvPr>
            <p:ph type="pic" sz="quarter" idx="72" hasCustomPrompt="1"/>
          </p:nvPr>
        </p:nvSpPr>
        <p:spPr>
          <a:xfrm>
            <a:off x="10453688" y="3364111"/>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3" name="Picture Placeholder 7">
            <a:extLst>
              <a:ext uri="{FF2B5EF4-FFF2-40B4-BE49-F238E27FC236}">
                <a16:creationId xmlns:a16="http://schemas.microsoft.com/office/drawing/2014/main" id="{67374118-D3FF-49AD-92D2-90036CCC4C03}"/>
              </a:ext>
            </a:extLst>
          </p:cNvPr>
          <p:cNvSpPr>
            <a:spLocks noGrp="1"/>
          </p:cNvSpPr>
          <p:nvPr>
            <p:ph type="pic" sz="quarter" idx="73" hasCustomPrompt="1"/>
          </p:nvPr>
        </p:nvSpPr>
        <p:spPr>
          <a:xfrm>
            <a:off x="723899"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6" name="Picture Placeholder 7">
            <a:extLst>
              <a:ext uri="{FF2B5EF4-FFF2-40B4-BE49-F238E27FC236}">
                <a16:creationId xmlns:a16="http://schemas.microsoft.com/office/drawing/2014/main" id="{A574407E-16BD-44FA-A4B7-1F4466517296}"/>
              </a:ext>
            </a:extLst>
          </p:cNvPr>
          <p:cNvSpPr>
            <a:spLocks noGrp="1"/>
          </p:cNvSpPr>
          <p:nvPr>
            <p:ph type="pic" sz="quarter" idx="75" hasCustomPrompt="1"/>
          </p:nvPr>
        </p:nvSpPr>
        <p:spPr>
          <a:xfrm>
            <a:off x="723899"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7" name="Picture Placeholder 7">
            <a:extLst>
              <a:ext uri="{FF2B5EF4-FFF2-40B4-BE49-F238E27FC236}">
                <a16:creationId xmlns:a16="http://schemas.microsoft.com/office/drawing/2014/main" id="{384EBFE2-2AB8-46E7-AC37-4832F4791D00}"/>
              </a:ext>
            </a:extLst>
          </p:cNvPr>
          <p:cNvSpPr>
            <a:spLocks noGrp="1"/>
          </p:cNvSpPr>
          <p:nvPr>
            <p:ph type="pic" sz="quarter" idx="76" hasCustomPrompt="1"/>
          </p:nvPr>
        </p:nvSpPr>
        <p:spPr>
          <a:xfrm>
            <a:off x="723899"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8" name="Picture Placeholder 7">
            <a:extLst>
              <a:ext uri="{FF2B5EF4-FFF2-40B4-BE49-F238E27FC236}">
                <a16:creationId xmlns:a16="http://schemas.microsoft.com/office/drawing/2014/main" id="{E17EC2DC-2DEE-4BDD-9F9D-677E6CA5EF9C}"/>
              </a:ext>
            </a:extLst>
          </p:cNvPr>
          <p:cNvSpPr>
            <a:spLocks noGrp="1"/>
          </p:cNvSpPr>
          <p:nvPr>
            <p:ph type="pic" sz="quarter" idx="77" hasCustomPrompt="1"/>
          </p:nvPr>
        </p:nvSpPr>
        <p:spPr>
          <a:xfrm>
            <a:off x="1776413"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59" name="Picture Placeholder 7">
            <a:extLst>
              <a:ext uri="{FF2B5EF4-FFF2-40B4-BE49-F238E27FC236}">
                <a16:creationId xmlns:a16="http://schemas.microsoft.com/office/drawing/2014/main" id="{67E0EEAB-8C82-4303-9DDB-A2C732CDC532}"/>
              </a:ext>
            </a:extLst>
          </p:cNvPr>
          <p:cNvSpPr>
            <a:spLocks noGrp="1"/>
          </p:cNvSpPr>
          <p:nvPr>
            <p:ph type="pic" sz="quarter" idx="78" hasCustomPrompt="1"/>
          </p:nvPr>
        </p:nvSpPr>
        <p:spPr>
          <a:xfrm>
            <a:off x="1776413"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0" name="Picture Placeholder 7">
            <a:extLst>
              <a:ext uri="{FF2B5EF4-FFF2-40B4-BE49-F238E27FC236}">
                <a16:creationId xmlns:a16="http://schemas.microsoft.com/office/drawing/2014/main" id="{1F5D2354-0C9E-4E6F-A707-85462A837444}"/>
              </a:ext>
            </a:extLst>
          </p:cNvPr>
          <p:cNvSpPr>
            <a:spLocks noGrp="1"/>
          </p:cNvSpPr>
          <p:nvPr>
            <p:ph type="pic" sz="quarter" idx="79" hasCustomPrompt="1"/>
          </p:nvPr>
        </p:nvSpPr>
        <p:spPr>
          <a:xfrm>
            <a:off x="1776413"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1" name="Picture Placeholder 7">
            <a:extLst>
              <a:ext uri="{FF2B5EF4-FFF2-40B4-BE49-F238E27FC236}">
                <a16:creationId xmlns:a16="http://schemas.microsoft.com/office/drawing/2014/main" id="{E875C409-345F-419B-902F-68F9E78547A2}"/>
              </a:ext>
            </a:extLst>
          </p:cNvPr>
          <p:cNvSpPr>
            <a:spLocks noGrp="1"/>
          </p:cNvSpPr>
          <p:nvPr>
            <p:ph type="pic" sz="quarter" idx="80" hasCustomPrompt="1"/>
          </p:nvPr>
        </p:nvSpPr>
        <p:spPr>
          <a:xfrm>
            <a:off x="2903940"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4" name="Picture Placeholder 7">
            <a:extLst>
              <a:ext uri="{FF2B5EF4-FFF2-40B4-BE49-F238E27FC236}">
                <a16:creationId xmlns:a16="http://schemas.microsoft.com/office/drawing/2014/main" id="{2A0FB968-C9D6-4C8A-87B7-F393D33F3549}"/>
              </a:ext>
            </a:extLst>
          </p:cNvPr>
          <p:cNvSpPr>
            <a:spLocks noGrp="1"/>
          </p:cNvSpPr>
          <p:nvPr>
            <p:ph type="pic" sz="quarter" idx="82" hasCustomPrompt="1"/>
          </p:nvPr>
        </p:nvSpPr>
        <p:spPr>
          <a:xfrm>
            <a:off x="2903940"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5" name="Picture Placeholder 7">
            <a:extLst>
              <a:ext uri="{FF2B5EF4-FFF2-40B4-BE49-F238E27FC236}">
                <a16:creationId xmlns:a16="http://schemas.microsoft.com/office/drawing/2014/main" id="{6EAB9DD2-EB43-46AA-9BD0-CE0CB6971A84}"/>
              </a:ext>
            </a:extLst>
          </p:cNvPr>
          <p:cNvSpPr>
            <a:spLocks noGrp="1"/>
          </p:cNvSpPr>
          <p:nvPr>
            <p:ph type="pic" sz="quarter" idx="83" hasCustomPrompt="1"/>
          </p:nvPr>
        </p:nvSpPr>
        <p:spPr>
          <a:xfrm>
            <a:off x="2903940"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6" name="Picture Placeholder 7">
            <a:extLst>
              <a:ext uri="{FF2B5EF4-FFF2-40B4-BE49-F238E27FC236}">
                <a16:creationId xmlns:a16="http://schemas.microsoft.com/office/drawing/2014/main" id="{A5BC17D7-1130-4E3F-94FF-DF16C6B772D3}"/>
              </a:ext>
            </a:extLst>
          </p:cNvPr>
          <p:cNvSpPr>
            <a:spLocks noGrp="1"/>
          </p:cNvSpPr>
          <p:nvPr>
            <p:ph type="pic" sz="quarter" idx="84" hasCustomPrompt="1"/>
          </p:nvPr>
        </p:nvSpPr>
        <p:spPr>
          <a:xfrm>
            <a:off x="395645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7" name="Picture Placeholder 7">
            <a:extLst>
              <a:ext uri="{FF2B5EF4-FFF2-40B4-BE49-F238E27FC236}">
                <a16:creationId xmlns:a16="http://schemas.microsoft.com/office/drawing/2014/main" id="{E501811E-4A2D-43B6-BC13-3D13453D1F07}"/>
              </a:ext>
            </a:extLst>
          </p:cNvPr>
          <p:cNvSpPr>
            <a:spLocks noGrp="1"/>
          </p:cNvSpPr>
          <p:nvPr>
            <p:ph type="pic" sz="quarter" idx="85" hasCustomPrompt="1"/>
          </p:nvPr>
        </p:nvSpPr>
        <p:spPr>
          <a:xfrm>
            <a:off x="395645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8" name="Picture Placeholder 7">
            <a:extLst>
              <a:ext uri="{FF2B5EF4-FFF2-40B4-BE49-F238E27FC236}">
                <a16:creationId xmlns:a16="http://schemas.microsoft.com/office/drawing/2014/main" id="{EE7C5F7B-3CEF-4AE7-8614-9F516E2447D0}"/>
              </a:ext>
            </a:extLst>
          </p:cNvPr>
          <p:cNvSpPr>
            <a:spLocks noGrp="1"/>
          </p:cNvSpPr>
          <p:nvPr>
            <p:ph type="pic" sz="quarter" idx="86" hasCustomPrompt="1"/>
          </p:nvPr>
        </p:nvSpPr>
        <p:spPr>
          <a:xfrm>
            <a:off x="395645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69" name="Picture Placeholder 7">
            <a:extLst>
              <a:ext uri="{FF2B5EF4-FFF2-40B4-BE49-F238E27FC236}">
                <a16:creationId xmlns:a16="http://schemas.microsoft.com/office/drawing/2014/main" id="{AC5BCE60-B5EC-4334-A130-C4A89D74483D}"/>
              </a:ext>
            </a:extLst>
          </p:cNvPr>
          <p:cNvSpPr>
            <a:spLocks noGrp="1"/>
          </p:cNvSpPr>
          <p:nvPr>
            <p:ph type="pic" sz="quarter" idx="87" hasCustomPrompt="1"/>
          </p:nvPr>
        </p:nvSpPr>
        <p:spPr>
          <a:xfrm>
            <a:off x="5066301"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2" name="Picture Placeholder 7">
            <a:extLst>
              <a:ext uri="{FF2B5EF4-FFF2-40B4-BE49-F238E27FC236}">
                <a16:creationId xmlns:a16="http://schemas.microsoft.com/office/drawing/2014/main" id="{CC89D675-FBD0-4250-81E5-97BAF9E84D1C}"/>
              </a:ext>
            </a:extLst>
          </p:cNvPr>
          <p:cNvSpPr>
            <a:spLocks noGrp="1"/>
          </p:cNvSpPr>
          <p:nvPr>
            <p:ph type="pic" sz="quarter" idx="89" hasCustomPrompt="1"/>
          </p:nvPr>
        </p:nvSpPr>
        <p:spPr>
          <a:xfrm>
            <a:off x="5066301"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3" name="Picture Placeholder 7">
            <a:extLst>
              <a:ext uri="{FF2B5EF4-FFF2-40B4-BE49-F238E27FC236}">
                <a16:creationId xmlns:a16="http://schemas.microsoft.com/office/drawing/2014/main" id="{BE2166D8-BE90-45FC-9BE4-907C265847A7}"/>
              </a:ext>
            </a:extLst>
          </p:cNvPr>
          <p:cNvSpPr>
            <a:spLocks noGrp="1"/>
          </p:cNvSpPr>
          <p:nvPr>
            <p:ph type="pic" sz="quarter" idx="90" hasCustomPrompt="1"/>
          </p:nvPr>
        </p:nvSpPr>
        <p:spPr>
          <a:xfrm>
            <a:off x="5066301"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4" name="Picture Placeholder 7">
            <a:extLst>
              <a:ext uri="{FF2B5EF4-FFF2-40B4-BE49-F238E27FC236}">
                <a16:creationId xmlns:a16="http://schemas.microsoft.com/office/drawing/2014/main" id="{411B16AD-5900-4E29-A090-D241D2E382FC}"/>
              </a:ext>
            </a:extLst>
          </p:cNvPr>
          <p:cNvSpPr>
            <a:spLocks noGrp="1"/>
          </p:cNvSpPr>
          <p:nvPr>
            <p:ph type="pic" sz="quarter" idx="91" hasCustomPrompt="1"/>
          </p:nvPr>
        </p:nvSpPr>
        <p:spPr>
          <a:xfrm>
            <a:off x="6118815"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5" name="Picture Placeholder 7">
            <a:extLst>
              <a:ext uri="{FF2B5EF4-FFF2-40B4-BE49-F238E27FC236}">
                <a16:creationId xmlns:a16="http://schemas.microsoft.com/office/drawing/2014/main" id="{EFF00C51-93AA-4CAC-AEBA-2B34BEE78803}"/>
              </a:ext>
            </a:extLst>
          </p:cNvPr>
          <p:cNvSpPr>
            <a:spLocks noGrp="1"/>
          </p:cNvSpPr>
          <p:nvPr>
            <p:ph type="pic" sz="quarter" idx="92" hasCustomPrompt="1"/>
          </p:nvPr>
        </p:nvSpPr>
        <p:spPr>
          <a:xfrm>
            <a:off x="6118815"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6" name="Picture Placeholder 7">
            <a:extLst>
              <a:ext uri="{FF2B5EF4-FFF2-40B4-BE49-F238E27FC236}">
                <a16:creationId xmlns:a16="http://schemas.microsoft.com/office/drawing/2014/main" id="{2F628D3B-D39F-4DDC-A9B3-28ED38BC68B8}"/>
              </a:ext>
            </a:extLst>
          </p:cNvPr>
          <p:cNvSpPr>
            <a:spLocks noGrp="1"/>
          </p:cNvSpPr>
          <p:nvPr>
            <p:ph type="pic" sz="quarter" idx="93" hasCustomPrompt="1"/>
          </p:nvPr>
        </p:nvSpPr>
        <p:spPr>
          <a:xfrm>
            <a:off x="6118815"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77" name="Picture Placeholder 7">
            <a:extLst>
              <a:ext uri="{FF2B5EF4-FFF2-40B4-BE49-F238E27FC236}">
                <a16:creationId xmlns:a16="http://schemas.microsoft.com/office/drawing/2014/main" id="{4B1B291B-AA81-412F-96B6-174168A54E1A}"/>
              </a:ext>
            </a:extLst>
          </p:cNvPr>
          <p:cNvSpPr>
            <a:spLocks noGrp="1"/>
          </p:cNvSpPr>
          <p:nvPr>
            <p:ph type="pic" sz="quarter" idx="94" hasCustomPrompt="1"/>
          </p:nvPr>
        </p:nvSpPr>
        <p:spPr>
          <a:xfrm>
            <a:off x="7238813"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0" name="Picture Placeholder 7">
            <a:extLst>
              <a:ext uri="{FF2B5EF4-FFF2-40B4-BE49-F238E27FC236}">
                <a16:creationId xmlns:a16="http://schemas.microsoft.com/office/drawing/2014/main" id="{B065A9B3-6B30-41EA-A4E6-B0B6176E1013}"/>
              </a:ext>
            </a:extLst>
          </p:cNvPr>
          <p:cNvSpPr>
            <a:spLocks noGrp="1"/>
          </p:cNvSpPr>
          <p:nvPr>
            <p:ph type="pic" sz="quarter" idx="96" hasCustomPrompt="1"/>
          </p:nvPr>
        </p:nvSpPr>
        <p:spPr>
          <a:xfrm>
            <a:off x="7238813"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1" name="Picture Placeholder 7">
            <a:extLst>
              <a:ext uri="{FF2B5EF4-FFF2-40B4-BE49-F238E27FC236}">
                <a16:creationId xmlns:a16="http://schemas.microsoft.com/office/drawing/2014/main" id="{F15A7FBD-AE6D-46E2-93F6-2DCD41BC81B1}"/>
              </a:ext>
            </a:extLst>
          </p:cNvPr>
          <p:cNvSpPr>
            <a:spLocks noGrp="1"/>
          </p:cNvSpPr>
          <p:nvPr>
            <p:ph type="pic" sz="quarter" idx="97" hasCustomPrompt="1"/>
          </p:nvPr>
        </p:nvSpPr>
        <p:spPr>
          <a:xfrm>
            <a:off x="7238813"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2" name="Picture Placeholder 7">
            <a:extLst>
              <a:ext uri="{FF2B5EF4-FFF2-40B4-BE49-F238E27FC236}">
                <a16:creationId xmlns:a16="http://schemas.microsoft.com/office/drawing/2014/main" id="{3763B37E-0122-440D-A257-0530D00747E9}"/>
              </a:ext>
            </a:extLst>
          </p:cNvPr>
          <p:cNvSpPr>
            <a:spLocks noGrp="1"/>
          </p:cNvSpPr>
          <p:nvPr>
            <p:ph type="pic" sz="quarter" idx="98" hasCustomPrompt="1"/>
          </p:nvPr>
        </p:nvSpPr>
        <p:spPr>
          <a:xfrm>
            <a:off x="8291327" y="492153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3" name="Picture Placeholder 7">
            <a:extLst>
              <a:ext uri="{FF2B5EF4-FFF2-40B4-BE49-F238E27FC236}">
                <a16:creationId xmlns:a16="http://schemas.microsoft.com/office/drawing/2014/main" id="{9F6CC703-3DA0-49EA-900D-4C2217EA14F6}"/>
              </a:ext>
            </a:extLst>
          </p:cNvPr>
          <p:cNvSpPr>
            <a:spLocks noGrp="1"/>
          </p:cNvSpPr>
          <p:nvPr>
            <p:ph type="pic" sz="quarter" idx="99" hasCustomPrompt="1"/>
          </p:nvPr>
        </p:nvSpPr>
        <p:spPr>
          <a:xfrm>
            <a:off x="8291327" y="4380190"/>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4" name="Picture Placeholder 7">
            <a:extLst>
              <a:ext uri="{FF2B5EF4-FFF2-40B4-BE49-F238E27FC236}">
                <a16:creationId xmlns:a16="http://schemas.microsoft.com/office/drawing/2014/main" id="{065A87FF-C4D5-42E4-A64A-B2F285CA7DCC}"/>
              </a:ext>
            </a:extLst>
          </p:cNvPr>
          <p:cNvSpPr>
            <a:spLocks noGrp="1"/>
          </p:cNvSpPr>
          <p:nvPr>
            <p:ph type="pic" sz="quarter" idx="100" hasCustomPrompt="1"/>
          </p:nvPr>
        </p:nvSpPr>
        <p:spPr>
          <a:xfrm>
            <a:off x="8291327" y="546288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5" name="Picture Placeholder 7">
            <a:extLst>
              <a:ext uri="{FF2B5EF4-FFF2-40B4-BE49-F238E27FC236}">
                <a16:creationId xmlns:a16="http://schemas.microsoft.com/office/drawing/2014/main" id="{B294E5C0-3F30-4EB7-8EE2-84C090756918}"/>
              </a:ext>
            </a:extLst>
          </p:cNvPr>
          <p:cNvSpPr>
            <a:spLocks noGrp="1"/>
          </p:cNvSpPr>
          <p:nvPr>
            <p:ph type="pic" sz="quarter" idx="101" hasCustomPrompt="1"/>
          </p:nvPr>
        </p:nvSpPr>
        <p:spPr>
          <a:xfrm>
            <a:off x="9401174"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8" name="Picture Placeholder 7">
            <a:extLst>
              <a:ext uri="{FF2B5EF4-FFF2-40B4-BE49-F238E27FC236}">
                <a16:creationId xmlns:a16="http://schemas.microsoft.com/office/drawing/2014/main" id="{CFF55A76-6485-4A8C-87EC-E13ACE22ADA2}"/>
              </a:ext>
            </a:extLst>
          </p:cNvPr>
          <p:cNvSpPr>
            <a:spLocks noGrp="1"/>
          </p:cNvSpPr>
          <p:nvPr>
            <p:ph type="pic" sz="quarter" idx="103" hasCustomPrompt="1"/>
          </p:nvPr>
        </p:nvSpPr>
        <p:spPr>
          <a:xfrm>
            <a:off x="9401174"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89" name="Picture Placeholder 7">
            <a:extLst>
              <a:ext uri="{FF2B5EF4-FFF2-40B4-BE49-F238E27FC236}">
                <a16:creationId xmlns:a16="http://schemas.microsoft.com/office/drawing/2014/main" id="{C1D94771-0D06-45CC-89FB-E84B3B624F56}"/>
              </a:ext>
            </a:extLst>
          </p:cNvPr>
          <p:cNvSpPr>
            <a:spLocks noGrp="1"/>
          </p:cNvSpPr>
          <p:nvPr>
            <p:ph type="pic" sz="quarter" idx="104" hasCustomPrompt="1"/>
          </p:nvPr>
        </p:nvSpPr>
        <p:spPr>
          <a:xfrm>
            <a:off x="9401174"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0" name="Picture Placeholder 7">
            <a:extLst>
              <a:ext uri="{FF2B5EF4-FFF2-40B4-BE49-F238E27FC236}">
                <a16:creationId xmlns:a16="http://schemas.microsoft.com/office/drawing/2014/main" id="{1733FAFE-2A1F-4366-91B1-8A95B0D3ACD2}"/>
              </a:ext>
            </a:extLst>
          </p:cNvPr>
          <p:cNvSpPr>
            <a:spLocks noGrp="1"/>
          </p:cNvSpPr>
          <p:nvPr>
            <p:ph type="pic" sz="quarter" idx="105" hasCustomPrompt="1"/>
          </p:nvPr>
        </p:nvSpPr>
        <p:spPr>
          <a:xfrm>
            <a:off x="10453688" y="4919952"/>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1" name="Picture Placeholder 7">
            <a:extLst>
              <a:ext uri="{FF2B5EF4-FFF2-40B4-BE49-F238E27FC236}">
                <a16:creationId xmlns:a16="http://schemas.microsoft.com/office/drawing/2014/main" id="{E451F3D0-0FD4-4B31-99FF-5E3B2B5B887F}"/>
              </a:ext>
            </a:extLst>
          </p:cNvPr>
          <p:cNvSpPr>
            <a:spLocks noGrp="1"/>
          </p:cNvSpPr>
          <p:nvPr>
            <p:ph type="pic" sz="quarter" idx="106" hasCustomPrompt="1"/>
          </p:nvPr>
        </p:nvSpPr>
        <p:spPr>
          <a:xfrm>
            <a:off x="10453688" y="4378606"/>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
        <p:nvSpPr>
          <p:cNvPr id="192" name="Picture Placeholder 7">
            <a:extLst>
              <a:ext uri="{FF2B5EF4-FFF2-40B4-BE49-F238E27FC236}">
                <a16:creationId xmlns:a16="http://schemas.microsoft.com/office/drawing/2014/main" id="{2C453394-4784-4512-8B2C-E4009AFCB6DD}"/>
              </a:ext>
            </a:extLst>
          </p:cNvPr>
          <p:cNvSpPr>
            <a:spLocks noGrp="1"/>
          </p:cNvSpPr>
          <p:nvPr>
            <p:ph type="pic" sz="quarter" idx="107" hasCustomPrompt="1"/>
          </p:nvPr>
        </p:nvSpPr>
        <p:spPr>
          <a:xfrm>
            <a:off x="10453688" y="5461298"/>
            <a:ext cx="1014413" cy="519113"/>
          </a:xfrm>
          <a:solidFill>
            <a:schemeClr val="bg1">
              <a:lumMod val="95000"/>
            </a:schemeClr>
          </a:solidFill>
        </p:spPr>
        <p:txBody>
          <a:bodyPr anchor="ctr" anchorCtr="0">
            <a:normAutofit/>
          </a:bodyPr>
          <a:lstStyle>
            <a:lvl1pPr marL="0" indent="0" algn="ctr">
              <a:buNone/>
              <a:defRPr sz="800"/>
            </a:lvl1pPr>
          </a:lstStyle>
          <a:p>
            <a:r>
              <a:rPr lang="en-GB" dirty="0"/>
              <a:t>INSERT LOGO</a:t>
            </a:r>
          </a:p>
        </p:txBody>
      </p:sp>
    </p:spTree>
    <p:extLst>
      <p:ext uri="{BB962C8B-B14F-4D97-AF65-F5344CB8AC3E}">
        <p14:creationId xmlns:p14="http://schemas.microsoft.com/office/powerpoint/2010/main" val="3290868408"/>
      </p:ext>
    </p:extLst>
  </p:cSld>
  <p:clrMapOvr>
    <a:masterClrMapping/>
  </p:clrMapOvr>
  <p:extLst>
    <p:ext uri="{DCECCB84-F9BA-43D5-87BE-67443E8EF086}">
      <p15:sldGuideLst xmlns:p15="http://schemas.microsoft.com/office/powerpoint/2012/main">
        <p15:guide id="1" orient="horz" pos="14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2334563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Indi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Tree>
    <p:extLst>
      <p:ext uri="{BB962C8B-B14F-4D97-AF65-F5344CB8AC3E}">
        <p14:creationId xmlns:p14="http://schemas.microsoft.com/office/powerpoint/2010/main" val="5542221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C56E-0CEB-49C0-B24F-E719FC8C00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36C3A4-18C6-46F6-92F0-D1444D0F0CEF}"/>
              </a:ext>
            </a:extLst>
          </p:cNvPr>
          <p:cNvSpPr>
            <a:spLocks noGrp="1"/>
          </p:cNvSpPr>
          <p:nvPr>
            <p:ph type="dt" sz="half" idx="10"/>
          </p:nvPr>
        </p:nvSpPr>
        <p:spPr/>
        <p:txBody>
          <a:bodyPr/>
          <a:lstStyle/>
          <a:p>
            <a:r>
              <a:rPr lang="en-GB"/>
              <a:t>09/04/2019</a:t>
            </a:r>
          </a:p>
        </p:txBody>
      </p:sp>
      <p:sp>
        <p:nvSpPr>
          <p:cNvPr id="4" name="Footer Placeholder 3">
            <a:extLst>
              <a:ext uri="{FF2B5EF4-FFF2-40B4-BE49-F238E27FC236}">
                <a16:creationId xmlns:a16="http://schemas.microsoft.com/office/drawing/2014/main" id="{FB142733-DC7B-48BD-8A70-ABA2DCABEB87}"/>
              </a:ext>
            </a:extLst>
          </p:cNvPr>
          <p:cNvSpPr>
            <a:spLocks noGrp="1"/>
          </p:cNvSpPr>
          <p:nvPr>
            <p:ph type="ftr" sz="quarter" idx="11"/>
          </p:nvPr>
        </p:nvSpPr>
        <p:spPr/>
        <p:txBody>
          <a:bodyPr/>
          <a:lstStyle/>
          <a:p>
            <a:r>
              <a:rPr lang="en-GB"/>
              <a:t>Presentation title</a:t>
            </a:r>
          </a:p>
        </p:txBody>
      </p:sp>
      <p:sp>
        <p:nvSpPr>
          <p:cNvPr id="5" name="Slide Number Placeholder 4">
            <a:extLst>
              <a:ext uri="{FF2B5EF4-FFF2-40B4-BE49-F238E27FC236}">
                <a16:creationId xmlns:a16="http://schemas.microsoft.com/office/drawing/2014/main" id="{7F49F615-2DEA-4CE1-9105-CCD23108F618}"/>
              </a:ext>
            </a:extLst>
          </p:cNvPr>
          <p:cNvSpPr>
            <a:spLocks noGrp="1"/>
          </p:cNvSpPr>
          <p:nvPr>
            <p:ph type="sldNum" sz="quarter" idx="12"/>
          </p:nvPr>
        </p:nvSpPr>
        <p:spPr/>
        <p:txBody>
          <a:bodyPr/>
          <a:lstStyle/>
          <a:p>
            <a:fld id="{CD018B5B-3FD1-43B0-9C50-E33EBAC66E22}" type="slidenum">
              <a:rPr lang="en-GB" smtClean="0"/>
              <a:t>‹#›</a:t>
            </a:fld>
            <a:endParaRPr lang="en-GB"/>
          </a:p>
        </p:txBody>
      </p:sp>
      <p:sp>
        <p:nvSpPr>
          <p:cNvPr id="7" name="Text Placeholder 6">
            <a:extLst>
              <a:ext uri="{FF2B5EF4-FFF2-40B4-BE49-F238E27FC236}">
                <a16:creationId xmlns:a16="http://schemas.microsoft.com/office/drawing/2014/main" id="{3BC85205-6EFE-4059-9AEF-C6D621F7170D}"/>
              </a:ext>
            </a:extLst>
          </p:cNvPr>
          <p:cNvSpPr>
            <a:spLocks noGrp="1"/>
          </p:cNvSpPr>
          <p:nvPr>
            <p:ph type="body" sz="quarter" idx="13"/>
          </p:nvPr>
        </p:nvSpPr>
        <p:spPr>
          <a:xfrm>
            <a:off x="723900" y="1894523"/>
            <a:ext cx="5280025" cy="307777"/>
          </a:xfrm>
        </p:spPr>
        <p:txBody>
          <a:bodyPr>
            <a:spAutoFit/>
          </a:bodyPr>
          <a:lstStyle>
            <a:lvl1pPr marL="0" indent="0">
              <a:lnSpc>
                <a:spcPct val="100000"/>
              </a:lnSpc>
              <a:buNone/>
              <a:defRPr sz="2000"/>
            </a:lvl1pPr>
          </a:lstStyle>
          <a:p>
            <a:pPr lvl="0"/>
            <a:r>
              <a:rPr lang="en-US"/>
              <a:t>Click to edit Master text styles</a:t>
            </a:r>
          </a:p>
        </p:txBody>
      </p:sp>
    </p:spTree>
    <p:extLst>
      <p:ext uri="{BB962C8B-B14F-4D97-AF65-F5344CB8AC3E}">
        <p14:creationId xmlns:p14="http://schemas.microsoft.com/office/powerpoint/2010/main" val="1464670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14311332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Indi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lvl1pPr>
              <a:defRPr>
                <a:solidFill>
                  <a:schemeClr val="bg1"/>
                </a:solidFill>
              </a:defRPr>
            </a:lvl1p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lvl1pPr>
              <a:defRPr>
                <a:solidFill>
                  <a:schemeClr val="bg1"/>
                </a:solidFill>
              </a:defRPr>
            </a:lvl1pPr>
          </a:lstStyle>
          <a:p>
            <a:fld id="{CD018B5B-3FD1-43B0-9C50-E33EBAC66E22}" type="slidenum">
              <a:rPr lang="en-GB" smtClean="0"/>
              <a:pPr/>
              <a:t>‹#›</a:t>
            </a:fld>
            <a:endParaRPr lang="en-GB"/>
          </a:p>
        </p:txBody>
      </p:sp>
    </p:spTree>
    <p:extLst>
      <p:ext uri="{BB962C8B-B14F-4D97-AF65-F5344CB8AC3E}">
        <p14:creationId xmlns:p14="http://schemas.microsoft.com/office/powerpoint/2010/main" val="2361178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1_Blank Indi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2F734-D8D0-441B-B87A-814BF09BE9E4}"/>
              </a:ext>
            </a:extLst>
          </p:cNvPr>
          <p:cNvSpPr>
            <a:spLocks noGrp="1"/>
          </p:cNvSpPr>
          <p:nvPr>
            <p:ph type="dt" sz="half" idx="10"/>
          </p:nvPr>
        </p:nvSpPr>
        <p:spPr/>
        <p:txBody>
          <a:bodyPr/>
          <a:lstStyle>
            <a:lvl1pPr>
              <a:defRPr>
                <a:solidFill>
                  <a:schemeClr val="accent1"/>
                </a:solidFill>
              </a:defRPr>
            </a:lvl1pPr>
          </a:lstStyle>
          <a:p>
            <a:r>
              <a:rPr lang="en-GB"/>
              <a:t>09/04/2019</a:t>
            </a:r>
          </a:p>
        </p:txBody>
      </p:sp>
      <p:sp>
        <p:nvSpPr>
          <p:cNvPr id="3" name="Footer Placeholder 2">
            <a:extLst>
              <a:ext uri="{FF2B5EF4-FFF2-40B4-BE49-F238E27FC236}">
                <a16:creationId xmlns:a16="http://schemas.microsoft.com/office/drawing/2014/main" id="{61C98E1F-7534-4075-9A8E-4D94AB1BFE3E}"/>
              </a:ext>
            </a:extLst>
          </p:cNvPr>
          <p:cNvSpPr>
            <a:spLocks noGrp="1"/>
          </p:cNvSpPr>
          <p:nvPr>
            <p:ph type="ftr" sz="quarter" idx="11"/>
          </p:nvPr>
        </p:nvSpPr>
        <p:spPr/>
        <p:txBody>
          <a:bodyPr/>
          <a:lstStyle>
            <a:lvl1pPr>
              <a:defRPr>
                <a:solidFill>
                  <a:schemeClr val="accent1"/>
                </a:solidFill>
              </a:defRPr>
            </a:lvl1pPr>
          </a:lstStyle>
          <a:p>
            <a:r>
              <a:rPr lang="en-GB"/>
              <a:t>Presentation title</a:t>
            </a:r>
          </a:p>
        </p:txBody>
      </p:sp>
      <p:sp>
        <p:nvSpPr>
          <p:cNvPr id="4" name="Slide Number Placeholder 3">
            <a:extLst>
              <a:ext uri="{FF2B5EF4-FFF2-40B4-BE49-F238E27FC236}">
                <a16:creationId xmlns:a16="http://schemas.microsoft.com/office/drawing/2014/main" id="{98DF8879-2FCA-49A9-A567-34D7DD07A75E}"/>
              </a:ext>
            </a:extLst>
          </p:cNvPr>
          <p:cNvSpPr>
            <a:spLocks noGrp="1"/>
          </p:cNvSpPr>
          <p:nvPr>
            <p:ph type="sldNum" sz="quarter" idx="12"/>
          </p:nvPr>
        </p:nvSpPr>
        <p:spPr/>
        <p:txBody>
          <a:bodyPr/>
          <a:lstStyle>
            <a:lvl1pPr>
              <a:defRPr>
                <a:solidFill>
                  <a:schemeClr val="accent1"/>
                </a:solidFill>
              </a:defRPr>
            </a:lvl1pPr>
          </a:lstStyle>
          <a:p>
            <a:fld id="{CD018B5B-3FD1-43B0-9C50-E33EBAC66E22}" type="slidenum">
              <a:rPr lang="en-GB" smtClean="0"/>
              <a:pPr/>
              <a:t>‹#›</a:t>
            </a:fld>
            <a:endParaRPr lang="en-GB"/>
          </a:p>
        </p:txBody>
      </p:sp>
      <p:pic>
        <p:nvPicPr>
          <p:cNvPr id="5" name="Picture 4">
            <a:extLst>
              <a:ext uri="{FF2B5EF4-FFF2-40B4-BE49-F238E27FC236}">
                <a16:creationId xmlns:a16="http://schemas.microsoft.com/office/drawing/2014/main" id="{ED82392A-899A-46B0-ADA7-717FE2D5A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92"/>
            <a:ext cx="1407367" cy="254906"/>
          </a:xfrm>
          <a:prstGeom prst="rect">
            <a:avLst/>
          </a:prstGeom>
        </p:spPr>
      </p:pic>
    </p:spTree>
    <p:extLst>
      <p:ext uri="{BB962C8B-B14F-4D97-AF65-F5344CB8AC3E}">
        <p14:creationId xmlns:p14="http://schemas.microsoft.com/office/powerpoint/2010/main" val="188445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Quote Indig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9124"/>
            <a:ext cx="7108825" cy="2160905"/>
          </a:xfrm>
          <a:ln>
            <a:noFill/>
          </a:ln>
        </p:spPr>
        <p:txBody>
          <a:bodyPr>
            <a:normAutofit/>
          </a:bodyPr>
          <a:lstStyle>
            <a:lvl1pPr marL="0" indent="0">
              <a:lnSpc>
                <a:spcPct val="100000"/>
              </a:lnSpc>
              <a:buNone/>
              <a:defRPr sz="2400">
                <a:solidFill>
                  <a:schemeClr val="bg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2" name="Date Placeholder 1">
            <a:extLst>
              <a:ext uri="{FF2B5EF4-FFF2-40B4-BE49-F238E27FC236}">
                <a16:creationId xmlns:a16="http://schemas.microsoft.com/office/drawing/2014/main" id="{D06FA6D7-655A-48B0-93FF-E7B4E5CC7D43}"/>
              </a:ext>
            </a:extLst>
          </p:cNvPr>
          <p:cNvSpPr>
            <a:spLocks noGrp="1"/>
          </p:cNvSpPr>
          <p:nvPr>
            <p:ph type="dt" sz="half" idx="11"/>
          </p:nvPr>
        </p:nvSpPr>
        <p:spPr>
          <a:xfrm>
            <a:off x="5039360" y="6373546"/>
            <a:ext cx="2281556" cy="219075"/>
          </a:xfrm>
        </p:spPr>
        <p:txBody>
          <a:bodyPr/>
          <a:lstStyle>
            <a:lvl1pPr>
              <a:defRPr>
                <a:solidFill>
                  <a:schemeClr val="bg1"/>
                </a:solidFill>
              </a:defRPr>
            </a:lvl1pPr>
          </a:lstStyle>
          <a:p>
            <a:r>
              <a:rPr lang="en-GB"/>
              <a:t>09/04/2019</a:t>
            </a:r>
          </a:p>
        </p:txBody>
      </p:sp>
      <p:sp>
        <p:nvSpPr>
          <p:cNvPr id="13" name="Footer Placeholder 2">
            <a:extLst>
              <a:ext uri="{FF2B5EF4-FFF2-40B4-BE49-F238E27FC236}">
                <a16:creationId xmlns:a16="http://schemas.microsoft.com/office/drawing/2014/main" id="{E4CEE3E0-AA06-4986-B27E-5DD015E7443F}"/>
              </a:ext>
            </a:extLst>
          </p:cNvPr>
          <p:cNvSpPr>
            <a:spLocks noGrp="1"/>
          </p:cNvSpPr>
          <p:nvPr>
            <p:ph type="ftr" sz="quarter" idx="12"/>
          </p:nvPr>
        </p:nvSpPr>
        <p:spPr>
          <a:xfrm>
            <a:off x="723900" y="6373546"/>
            <a:ext cx="4114800" cy="219075"/>
          </a:xfrm>
        </p:spPr>
        <p:txBody>
          <a:bodyPr/>
          <a:lstStyle>
            <a:lvl1pPr>
              <a:defRPr>
                <a:solidFill>
                  <a:schemeClr val="bg1"/>
                </a:solidFill>
              </a:defRPr>
            </a:lvl1pPr>
          </a:lstStyle>
          <a:p>
            <a:r>
              <a:rPr lang="en-GB"/>
              <a:t>Presentation title</a:t>
            </a:r>
          </a:p>
        </p:txBody>
      </p:sp>
      <p:sp>
        <p:nvSpPr>
          <p:cNvPr id="14" name="Slide Number Placeholder 3">
            <a:extLst>
              <a:ext uri="{FF2B5EF4-FFF2-40B4-BE49-F238E27FC236}">
                <a16:creationId xmlns:a16="http://schemas.microsoft.com/office/drawing/2014/main" id="{000CB68B-2BBB-465A-9C84-1016360475DC}"/>
              </a:ext>
            </a:extLst>
          </p:cNvPr>
          <p:cNvSpPr>
            <a:spLocks noGrp="1"/>
          </p:cNvSpPr>
          <p:nvPr>
            <p:ph type="sldNum" sz="quarter" idx="13"/>
          </p:nvPr>
        </p:nvSpPr>
        <p:spPr>
          <a:xfrm>
            <a:off x="8732837" y="6373546"/>
            <a:ext cx="2727326" cy="219075"/>
          </a:xfrm>
        </p:spPr>
        <p:txBody>
          <a:bodyPr/>
          <a:lstStyle>
            <a:lvl1pPr>
              <a:defRPr>
                <a:solidFill>
                  <a:schemeClr val="bg1"/>
                </a:solidFill>
              </a:defRPr>
            </a:lvl1pPr>
          </a:lstStyle>
          <a:p>
            <a:fld id="{CD018B5B-3FD1-43B0-9C50-E33EBAC66E22}" type="slidenum">
              <a:rPr lang="en-GB" smtClean="0"/>
              <a:pPr/>
              <a:t>‹#›</a:t>
            </a:fld>
            <a:endParaRPr lang="en-GB"/>
          </a:p>
        </p:txBody>
      </p:sp>
      <p:pic>
        <p:nvPicPr>
          <p:cNvPr id="9" name="Picture 8">
            <a:extLst>
              <a:ext uri="{FF2B5EF4-FFF2-40B4-BE49-F238E27FC236}">
                <a16:creationId xmlns:a16="http://schemas.microsoft.com/office/drawing/2014/main" id="{BFC152DE-1949-42EB-937D-C2E7D23FFE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Tree>
    <p:extLst>
      <p:ext uri="{BB962C8B-B14F-4D97-AF65-F5344CB8AC3E}">
        <p14:creationId xmlns:p14="http://schemas.microsoft.com/office/powerpoint/2010/main" val="4423563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Quote Citru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2351"/>
            <a:ext cx="7108825" cy="2160905"/>
          </a:xfrm>
          <a:ln>
            <a:noFill/>
          </a:ln>
        </p:spPr>
        <p:txBody>
          <a:bodyPr>
            <a:normAutofit/>
          </a:bodyPr>
          <a:lstStyle>
            <a:lvl1pPr marL="0" indent="0">
              <a:lnSpc>
                <a:spcPct val="100000"/>
              </a:lnSpc>
              <a:buNone/>
              <a:defRPr sz="2400">
                <a:solidFill>
                  <a:schemeClr val="accent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 name="Date Placeholder 1">
            <a:extLst>
              <a:ext uri="{FF2B5EF4-FFF2-40B4-BE49-F238E27FC236}">
                <a16:creationId xmlns:a16="http://schemas.microsoft.com/office/drawing/2014/main" id="{C44C83F2-C57E-49E0-A127-6D6F8A73BC25}"/>
              </a:ext>
            </a:extLst>
          </p:cNvPr>
          <p:cNvSpPr>
            <a:spLocks noGrp="1"/>
          </p:cNvSpPr>
          <p:nvPr>
            <p:ph type="dt" sz="half" idx="11"/>
          </p:nvPr>
        </p:nvSpPr>
        <p:spPr>
          <a:xfrm>
            <a:off x="5039360" y="6373546"/>
            <a:ext cx="2281556" cy="219075"/>
          </a:xfrm>
        </p:spPr>
        <p:txBody>
          <a:bodyPr/>
          <a:lstStyle/>
          <a:p>
            <a:r>
              <a:rPr lang="en-GB"/>
              <a:t>09/04/2019</a:t>
            </a:r>
          </a:p>
        </p:txBody>
      </p:sp>
      <p:sp>
        <p:nvSpPr>
          <p:cNvPr id="9" name="Footer Placeholder 2">
            <a:extLst>
              <a:ext uri="{FF2B5EF4-FFF2-40B4-BE49-F238E27FC236}">
                <a16:creationId xmlns:a16="http://schemas.microsoft.com/office/drawing/2014/main" id="{91E4C2EB-BD7B-4C92-AB0D-6B00141015E9}"/>
              </a:ext>
            </a:extLst>
          </p:cNvPr>
          <p:cNvSpPr>
            <a:spLocks noGrp="1"/>
          </p:cNvSpPr>
          <p:nvPr>
            <p:ph type="ftr" sz="quarter" idx="12"/>
          </p:nvPr>
        </p:nvSpPr>
        <p:spPr>
          <a:xfrm>
            <a:off x="723900" y="6373546"/>
            <a:ext cx="4114800" cy="219075"/>
          </a:xfrm>
        </p:spPr>
        <p:txBody>
          <a:bodyPr/>
          <a:lstStyle/>
          <a:p>
            <a:r>
              <a:rPr lang="en-GB"/>
              <a:t>Presentation title</a:t>
            </a:r>
          </a:p>
        </p:txBody>
      </p:sp>
      <p:sp>
        <p:nvSpPr>
          <p:cNvPr id="12" name="Slide Number Placeholder 3">
            <a:extLst>
              <a:ext uri="{FF2B5EF4-FFF2-40B4-BE49-F238E27FC236}">
                <a16:creationId xmlns:a16="http://schemas.microsoft.com/office/drawing/2014/main" id="{F38AC1AE-3F5E-4BAC-A8EF-2DCB32313B3D}"/>
              </a:ext>
            </a:extLst>
          </p:cNvPr>
          <p:cNvSpPr>
            <a:spLocks noGrp="1"/>
          </p:cNvSpPr>
          <p:nvPr>
            <p:ph type="sldNum" sz="quarter" idx="13"/>
          </p:nvPr>
        </p:nvSpPr>
        <p:spPr>
          <a:xfrm>
            <a:off x="8732837" y="6373546"/>
            <a:ext cx="2727326" cy="219075"/>
          </a:xfrm>
        </p:spPr>
        <p:txBody>
          <a:bodyPr/>
          <a:lstStyle/>
          <a:p>
            <a:fld id="{CD018B5B-3FD1-43B0-9C50-E33EBAC66E22}" type="slidenum">
              <a:rPr lang="en-GB" smtClean="0"/>
              <a:t>‹#›</a:t>
            </a:fld>
            <a:endParaRPr lang="en-GB"/>
          </a:p>
        </p:txBody>
      </p:sp>
    </p:spTree>
    <p:extLst>
      <p:ext uri="{BB962C8B-B14F-4D97-AF65-F5344CB8AC3E}">
        <p14:creationId xmlns:p14="http://schemas.microsoft.com/office/powerpoint/2010/main" val="4087601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Quote Indigo">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CACCD25-3E07-4E76-90FC-EC507933207B}"/>
              </a:ext>
            </a:extLst>
          </p:cNvPr>
          <p:cNvSpPr/>
          <p:nvPr userDrawn="1"/>
        </p:nvSpPr>
        <p:spPr>
          <a:xfrm>
            <a:off x="3589020"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F39A6B9-4F20-4833-A8A1-33B127F2B496}"/>
              </a:ext>
            </a:extLst>
          </p:cNvPr>
          <p:cNvSpPr/>
          <p:nvPr userDrawn="1"/>
        </p:nvSpPr>
        <p:spPr>
          <a:xfrm>
            <a:off x="3923983" y="1935163"/>
            <a:ext cx="259080" cy="2590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825BD777-5F1D-4D48-87F1-1E9838627718}"/>
              </a:ext>
            </a:extLst>
          </p:cNvPr>
          <p:cNvSpPr>
            <a:spLocks noGrp="1"/>
          </p:cNvSpPr>
          <p:nvPr>
            <p:ph type="body" sz="quarter" idx="10"/>
          </p:nvPr>
        </p:nvSpPr>
        <p:spPr>
          <a:xfrm>
            <a:off x="4351338" y="1869124"/>
            <a:ext cx="7108825" cy="2160905"/>
          </a:xfrm>
          <a:ln>
            <a:noFill/>
          </a:ln>
        </p:spPr>
        <p:txBody>
          <a:bodyPr>
            <a:normAutofit/>
          </a:bodyPr>
          <a:lstStyle>
            <a:lvl1pPr marL="0" indent="0">
              <a:lnSpc>
                <a:spcPct val="100000"/>
              </a:lnSpc>
              <a:buNone/>
              <a:defRPr sz="2400">
                <a:solidFill>
                  <a:schemeClr val="accent1"/>
                </a:solidFill>
                <a:latin typeface="Aleo-Light" panose="020F0302020204030203"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2" name="Date Placeholder 1">
            <a:extLst>
              <a:ext uri="{FF2B5EF4-FFF2-40B4-BE49-F238E27FC236}">
                <a16:creationId xmlns:a16="http://schemas.microsoft.com/office/drawing/2014/main" id="{D06FA6D7-655A-48B0-93FF-E7B4E5CC7D43}"/>
              </a:ext>
            </a:extLst>
          </p:cNvPr>
          <p:cNvSpPr>
            <a:spLocks noGrp="1"/>
          </p:cNvSpPr>
          <p:nvPr>
            <p:ph type="dt" sz="half" idx="11"/>
          </p:nvPr>
        </p:nvSpPr>
        <p:spPr>
          <a:xfrm>
            <a:off x="5039360" y="6373546"/>
            <a:ext cx="2281556" cy="219075"/>
          </a:xfrm>
        </p:spPr>
        <p:txBody>
          <a:bodyPr/>
          <a:lstStyle>
            <a:lvl1pPr>
              <a:defRPr>
                <a:solidFill>
                  <a:schemeClr val="accent1"/>
                </a:solidFill>
              </a:defRPr>
            </a:lvl1pPr>
          </a:lstStyle>
          <a:p>
            <a:r>
              <a:rPr lang="en-GB"/>
              <a:t>09/04/2019</a:t>
            </a:r>
          </a:p>
        </p:txBody>
      </p:sp>
      <p:sp>
        <p:nvSpPr>
          <p:cNvPr id="13" name="Footer Placeholder 2">
            <a:extLst>
              <a:ext uri="{FF2B5EF4-FFF2-40B4-BE49-F238E27FC236}">
                <a16:creationId xmlns:a16="http://schemas.microsoft.com/office/drawing/2014/main" id="{E4CEE3E0-AA06-4986-B27E-5DD015E7443F}"/>
              </a:ext>
            </a:extLst>
          </p:cNvPr>
          <p:cNvSpPr>
            <a:spLocks noGrp="1"/>
          </p:cNvSpPr>
          <p:nvPr>
            <p:ph type="ftr" sz="quarter" idx="12"/>
          </p:nvPr>
        </p:nvSpPr>
        <p:spPr>
          <a:xfrm>
            <a:off x="723900" y="6373546"/>
            <a:ext cx="4114800" cy="219075"/>
          </a:xfrm>
        </p:spPr>
        <p:txBody>
          <a:bodyPr/>
          <a:lstStyle>
            <a:lvl1pPr>
              <a:defRPr>
                <a:solidFill>
                  <a:schemeClr val="accent1"/>
                </a:solidFill>
              </a:defRPr>
            </a:lvl1pPr>
          </a:lstStyle>
          <a:p>
            <a:r>
              <a:rPr lang="en-GB"/>
              <a:t>Presentation title</a:t>
            </a:r>
          </a:p>
        </p:txBody>
      </p:sp>
      <p:sp>
        <p:nvSpPr>
          <p:cNvPr id="14" name="Slide Number Placeholder 3">
            <a:extLst>
              <a:ext uri="{FF2B5EF4-FFF2-40B4-BE49-F238E27FC236}">
                <a16:creationId xmlns:a16="http://schemas.microsoft.com/office/drawing/2014/main" id="{000CB68B-2BBB-465A-9C84-1016360475DC}"/>
              </a:ext>
            </a:extLst>
          </p:cNvPr>
          <p:cNvSpPr>
            <a:spLocks noGrp="1"/>
          </p:cNvSpPr>
          <p:nvPr>
            <p:ph type="sldNum" sz="quarter" idx="13"/>
          </p:nvPr>
        </p:nvSpPr>
        <p:spPr>
          <a:xfrm>
            <a:off x="8732837" y="6373546"/>
            <a:ext cx="2727326" cy="219075"/>
          </a:xfrm>
        </p:spPr>
        <p:txBody>
          <a:bodyPr/>
          <a:lstStyle>
            <a:lvl1pPr>
              <a:defRPr>
                <a:solidFill>
                  <a:schemeClr val="accent1"/>
                </a:solidFill>
              </a:defRPr>
            </a:lvl1pPr>
          </a:lstStyle>
          <a:p>
            <a:fld id="{CD018B5B-3FD1-43B0-9C50-E33EBAC66E22}" type="slidenum">
              <a:rPr lang="en-GB" smtClean="0"/>
              <a:pPr/>
              <a:t>‹#›</a:t>
            </a:fld>
            <a:endParaRPr lang="en-GB"/>
          </a:p>
        </p:txBody>
      </p:sp>
      <p:sp>
        <p:nvSpPr>
          <p:cNvPr id="11" name="Rectangle 10">
            <a:extLst>
              <a:ext uri="{FF2B5EF4-FFF2-40B4-BE49-F238E27FC236}">
                <a16:creationId xmlns:a16="http://schemas.microsoft.com/office/drawing/2014/main" id="{34B32A47-0BD9-40B1-A3DC-F326C795CDA1}"/>
              </a:ext>
            </a:extLst>
          </p:cNvPr>
          <p:cNvSpPr/>
          <p:nvPr userDrawn="1"/>
        </p:nvSpPr>
        <p:spPr>
          <a:xfrm>
            <a:off x="0" y="0"/>
            <a:ext cx="12192000" cy="427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12754319-C618-481D-A38C-D0B5A3C52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Tree>
    <p:extLst>
      <p:ext uri="{BB962C8B-B14F-4D97-AF65-F5344CB8AC3E}">
        <p14:creationId xmlns:p14="http://schemas.microsoft.com/office/powerpoint/2010/main" val="351505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2F16EA93-B73D-4969-92D4-0A6C8B2F43D7}" type="slidenum">
              <a:rPr lang="en-US" smtClean="0"/>
              <a:pPr/>
              <a:t>‹#›</a:t>
            </a:fld>
            <a:endParaRPr lang="en-US" dirty="0"/>
          </a:p>
        </p:txBody>
      </p:sp>
    </p:spTree>
    <p:extLst>
      <p:ext uri="{BB962C8B-B14F-4D97-AF65-F5344CB8AC3E}">
        <p14:creationId xmlns:p14="http://schemas.microsoft.com/office/powerpoint/2010/main" val="54437188"/>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76704-D91F-4035-8426-9F181AC01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3389335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8F75BFF-894A-431D-9BF0-E969BE5B9720}"/>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6" name="Footer Placeholder 5">
            <a:extLst>
              <a:ext uri="{FF2B5EF4-FFF2-40B4-BE49-F238E27FC236}">
                <a16:creationId xmlns:a16="http://schemas.microsoft.com/office/drawing/2014/main" id="{9162EC67-9E89-4D90-A452-ED3C6E045956}"/>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AAA71-799E-47D8-B68E-E7FFA1385C0F}"/>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
        <p:nvSpPr>
          <p:cNvPr id="8" name="Title 1">
            <a:extLst>
              <a:ext uri="{FF2B5EF4-FFF2-40B4-BE49-F238E27FC236}">
                <a16:creationId xmlns:a16="http://schemas.microsoft.com/office/drawing/2014/main" id="{98974D79-9FD7-4588-8D9B-32A70DB7122A}"/>
              </a:ext>
            </a:extLst>
          </p:cNvPr>
          <p:cNvSpPr>
            <a:spLocks noGrp="1"/>
          </p:cNvSpPr>
          <p:nvPr>
            <p:ph type="title" hasCustomPrompt="1"/>
          </p:nvPr>
        </p:nvSpPr>
        <p:spPr>
          <a:xfrm>
            <a:off x="1" y="2438765"/>
            <a:ext cx="5112912" cy="2480963"/>
          </a:xfrm>
          <a:solidFill>
            <a:srgbClr val="0C0E5E">
              <a:alpha val="40000"/>
            </a:srgbClr>
          </a:solidFill>
          <a:ln>
            <a:noFill/>
          </a:ln>
        </p:spPr>
        <p:txBody>
          <a:bodyPr/>
          <a:lstStyle>
            <a:lvl1pPr>
              <a:defRPr sz="4000">
                <a:latin typeface="Open Sans" panose="020B0606030504020204" pitchFamily="34" charset="0"/>
                <a:ea typeface="Open Sans" panose="020B0606030504020204" pitchFamily="34" charset="0"/>
                <a:cs typeface="Open Sans" panose="020B0606030504020204" pitchFamily="34" charset="0"/>
              </a:defRPr>
            </a:lvl1pPr>
          </a:lstStyle>
          <a:p>
            <a:r>
              <a:rPr lang="en-GB"/>
              <a:t>Text always across four lines at 40pt (shift + return to add lines below)</a:t>
            </a:r>
            <a:endParaRPr lang="en-US"/>
          </a:p>
        </p:txBody>
      </p:sp>
    </p:spTree>
    <p:extLst>
      <p:ext uri="{BB962C8B-B14F-4D97-AF65-F5344CB8AC3E}">
        <p14:creationId xmlns:p14="http://schemas.microsoft.com/office/powerpoint/2010/main" val="1593160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4CA87-F9F8-45E2-8C2B-6FB917895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A9B976-36F2-44CD-A1B4-17C34693ECD3}"/>
              </a:ext>
            </a:extLst>
          </p:cNvPr>
          <p:cNvSpPr>
            <a:spLocks noGrp="1"/>
          </p:cNvSpPr>
          <p:nvPr>
            <p:ph idx="1"/>
          </p:nvPr>
        </p:nvSpPr>
        <p:spPr>
          <a:xfrm>
            <a:off x="838200" y="1825625"/>
            <a:ext cx="10515600" cy="3068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9398F-5D37-403E-B6F6-7FAA5681A6B6}"/>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5" name="Footer Placeholder 4">
            <a:extLst>
              <a:ext uri="{FF2B5EF4-FFF2-40B4-BE49-F238E27FC236}">
                <a16:creationId xmlns:a16="http://schemas.microsoft.com/office/drawing/2014/main" id="{3C612DDF-B641-496E-A5EC-076567D00381}"/>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3BB64F-3312-4D2E-A89F-15E1C1667CED}"/>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Tree>
    <p:extLst>
      <p:ext uri="{BB962C8B-B14F-4D97-AF65-F5344CB8AC3E}">
        <p14:creationId xmlns:p14="http://schemas.microsoft.com/office/powerpoint/2010/main" val="1441240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63AD-14F7-4895-A5B7-289E799EA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4" name="Date Placeholder 3">
            <a:extLst>
              <a:ext uri="{FF2B5EF4-FFF2-40B4-BE49-F238E27FC236}">
                <a16:creationId xmlns:a16="http://schemas.microsoft.com/office/drawing/2014/main" id="{E43A566A-5EF7-425D-97A0-F4A5785CE9E2}"/>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5" name="Footer Placeholder 4">
            <a:extLst>
              <a:ext uri="{FF2B5EF4-FFF2-40B4-BE49-F238E27FC236}">
                <a16:creationId xmlns:a16="http://schemas.microsoft.com/office/drawing/2014/main" id="{CDB4BB99-BFED-432A-9877-D23F53BF494A}"/>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58ABBD-C926-471D-B77F-C2EB5A9E8229}"/>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Tree>
    <p:extLst>
      <p:ext uri="{BB962C8B-B14F-4D97-AF65-F5344CB8AC3E}">
        <p14:creationId xmlns:p14="http://schemas.microsoft.com/office/powerpoint/2010/main" val="15869088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D9E6-F95E-4F1A-B40A-70598875A481}"/>
              </a:ext>
            </a:extLst>
          </p:cNvPr>
          <p:cNvSpPr>
            <a:spLocks noGrp="1"/>
          </p:cNvSpPr>
          <p:nvPr>
            <p:ph type="title"/>
          </p:nvPr>
        </p:nvSpPr>
        <p:spPr>
          <a:xfrm>
            <a:off x="838200" y="342900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EACE4FAC-45A6-4F15-A875-58FD40A48517}"/>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4" name="Footer Placeholder 3">
            <a:extLst>
              <a:ext uri="{FF2B5EF4-FFF2-40B4-BE49-F238E27FC236}">
                <a16:creationId xmlns:a16="http://schemas.microsoft.com/office/drawing/2014/main" id="{44C7D5D1-7770-4C3D-87FB-FB1D643B0C3A}"/>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2E7072-568D-4E39-9125-47CFFC144F7E}"/>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Tree>
    <p:extLst>
      <p:ext uri="{BB962C8B-B14F-4D97-AF65-F5344CB8AC3E}">
        <p14:creationId xmlns:p14="http://schemas.microsoft.com/office/powerpoint/2010/main" val="2971715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5565F-D9F8-4876-B0A5-5D138BA4E42E}"/>
              </a:ext>
            </a:extLst>
          </p:cNvPr>
          <p:cNvSpPr>
            <a:spLocks noGrp="1"/>
          </p:cNvSpPr>
          <p:nvPr>
            <p:ph type="dt" sz="half" idx="10"/>
          </p:nvPr>
        </p:nvSpPr>
        <p:spPr>
          <a:xfrm>
            <a:off x="838200" y="6356350"/>
            <a:ext cx="2743200" cy="365125"/>
          </a:xfrm>
          <a:prstGeom prst="rect">
            <a:avLst/>
          </a:prstGeom>
        </p:spPr>
        <p:txBody>
          <a:bodyPr/>
          <a:lstStyle/>
          <a:p>
            <a:fld id="{6F724DDD-9604-4456-B376-C45742DC0ADA}" type="datetimeFigureOut">
              <a:rPr lang="en-US" smtClean="0"/>
              <a:t>10/30/2023</a:t>
            </a:fld>
            <a:endParaRPr lang="en-US"/>
          </a:p>
        </p:txBody>
      </p:sp>
      <p:sp>
        <p:nvSpPr>
          <p:cNvPr id="3" name="Footer Placeholder 2">
            <a:extLst>
              <a:ext uri="{FF2B5EF4-FFF2-40B4-BE49-F238E27FC236}">
                <a16:creationId xmlns:a16="http://schemas.microsoft.com/office/drawing/2014/main" id="{A463B940-6BBE-4E21-AF6A-92C4FF69CA9F}"/>
              </a:ext>
            </a:extLst>
          </p:cNvPr>
          <p:cNvSpPr>
            <a:spLocks noGrp="1"/>
          </p:cNvSpPr>
          <p:nvPr>
            <p:ph type="ftr" sz="quarter" idx="11"/>
          </p:nvPr>
        </p:nvSpPr>
        <p:spPr>
          <a:xfrm>
            <a:off x="0" y="5357611"/>
            <a:ext cx="12192000" cy="150039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CF0E70A-109F-49D7-88E0-F4E469132BEC}"/>
              </a:ext>
            </a:extLst>
          </p:cNvPr>
          <p:cNvSpPr>
            <a:spLocks noGrp="1"/>
          </p:cNvSpPr>
          <p:nvPr>
            <p:ph type="sldNum" sz="quarter" idx="12"/>
          </p:nvPr>
        </p:nvSpPr>
        <p:spPr>
          <a:xfrm>
            <a:off x="8610600" y="6356350"/>
            <a:ext cx="2743200" cy="365125"/>
          </a:xfrm>
          <a:prstGeom prst="rect">
            <a:avLst/>
          </a:prstGeom>
        </p:spPr>
        <p:txBody>
          <a:bodyPr/>
          <a:lstStyle/>
          <a:p>
            <a:fld id="{AC857649-9384-4199-9EDB-AA8AD8E9A31D}" type="slidenum">
              <a:rPr lang="en-US" smtClean="0"/>
              <a:t>‹#›</a:t>
            </a:fld>
            <a:endParaRPr lang="en-US"/>
          </a:p>
        </p:txBody>
      </p:sp>
    </p:spTree>
    <p:extLst>
      <p:ext uri="{BB962C8B-B14F-4D97-AF65-F5344CB8AC3E}">
        <p14:creationId xmlns:p14="http://schemas.microsoft.com/office/powerpoint/2010/main" val="4144271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12674" name="Rectangle 2"/>
          <p:cNvSpPr>
            <a:spLocks noGrp="1" noChangeArrowheads="1"/>
          </p:cNvSpPr>
          <p:nvPr>
            <p:ph type="ctrTitle"/>
          </p:nvPr>
        </p:nvSpPr>
        <p:spPr>
          <a:xfrm>
            <a:off x="1422400" y="1773238"/>
            <a:ext cx="9855200" cy="1655762"/>
          </a:xfrm>
        </p:spPr>
        <p:txBody>
          <a:bodyPr/>
          <a:lstStyle>
            <a:lvl1pPr>
              <a:defRPr/>
            </a:lvl1pPr>
          </a:lstStyle>
          <a:p>
            <a:r>
              <a:rPr lang="en-US"/>
              <a:t>Click to edit Master title style</a:t>
            </a:r>
          </a:p>
        </p:txBody>
      </p:sp>
      <p:sp>
        <p:nvSpPr>
          <p:cNvPr id="412675" name="Rectangle 3"/>
          <p:cNvSpPr>
            <a:spLocks noGrp="1" noChangeArrowheads="1"/>
          </p:cNvSpPr>
          <p:nvPr>
            <p:ph type="subTitle" idx="1"/>
          </p:nvPr>
        </p:nvSpPr>
        <p:spPr>
          <a:xfrm>
            <a:off x="2074333" y="3886200"/>
            <a:ext cx="8534400" cy="1752600"/>
          </a:xfrm>
        </p:spPr>
        <p:txBody>
          <a:bodyPr/>
          <a:lstStyle>
            <a:lvl1pPr marL="0" indent="0" algn="ctr">
              <a:buFontTx/>
              <a:buNone/>
              <a:defRPr>
                <a:solidFill>
                  <a:srgbClr val="003399"/>
                </a:solidFill>
              </a:defRPr>
            </a:lvl1pPr>
          </a:lstStyle>
          <a:p>
            <a:r>
              <a:rPr lang="en-US"/>
              <a:t>Click to edit Master subtitle style</a:t>
            </a:r>
          </a:p>
        </p:txBody>
      </p:sp>
      <p:pic>
        <p:nvPicPr>
          <p:cNvPr id="412676" name="Picture 4"/>
          <p:cNvPicPr>
            <a:picLocks noChangeAspect="1" noChangeArrowheads="1"/>
          </p:cNvPicPr>
          <p:nvPr/>
        </p:nvPicPr>
        <p:blipFill>
          <a:blip r:embed="rId2" cstate="print"/>
          <a:srcRect/>
          <a:stretch>
            <a:fillRect/>
          </a:stretch>
        </p:blipFill>
        <p:spPr bwMode="auto">
          <a:xfrm>
            <a:off x="71967" y="2852738"/>
            <a:ext cx="1041400" cy="3860800"/>
          </a:xfrm>
          <a:prstGeom prst="rect">
            <a:avLst/>
          </a:prstGeom>
          <a:noFill/>
          <a:ln w="9525">
            <a:noFill/>
            <a:miter lim="800000"/>
            <a:headEnd/>
            <a:tailEnd/>
          </a:ln>
        </p:spPr>
      </p:pic>
      <p:pic>
        <p:nvPicPr>
          <p:cNvPr id="412677" name="Picture 5"/>
          <p:cNvPicPr>
            <a:picLocks noChangeAspect="1" noChangeArrowheads="1"/>
          </p:cNvPicPr>
          <p:nvPr/>
        </p:nvPicPr>
        <p:blipFill>
          <a:blip r:embed="rId3" cstate="print"/>
          <a:srcRect t="15486" r="83788"/>
          <a:stretch>
            <a:fillRect/>
          </a:stretch>
        </p:blipFill>
        <p:spPr bwMode="auto">
          <a:xfrm>
            <a:off x="10367434" y="1"/>
            <a:ext cx="1824567" cy="1444625"/>
          </a:xfrm>
          <a:prstGeom prst="rect">
            <a:avLst/>
          </a:prstGeom>
          <a:noFill/>
          <a:ln w="9525">
            <a:noFill/>
            <a:miter lim="800000"/>
            <a:headEnd/>
            <a:tailEnd/>
          </a:ln>
        </p:spPr>
      </p:pic>
      <p:sp>
        <p:nvSpPr>
          <p:cNvPr id="412679" name="Rectangle 7"/>
          <p:cNvSpPr>
            <a:spLocks noGrp="1" noChangeArrowheads="1"/>
          </p:cNvSpPr>
          <p:nvPr>
            <p:ph type="sldNum" sz="quarter" idx="4"/>
          </p:nvPr>
        </p:nvSpPr>
        <p:spPr/>
        <p:txBody>
          <a:bodyPr/>
          <a:lstStyle>
            <a:lvl1pPr>
              <a:defRPr/>
            </a:lvl1pPr>
          </a:lstStyle>
          <a:p>
            <a:fld id="{EC38B114-2175-45DC-9DFB-77CA5C27EE6E}" type="slidenum">
              <a:rPr lang="en-GB" smtClean="0"/>
              <a:t>‹#›</a:t>
            </a:fld>
            <a:endParaRPr lang="en-GB"/>
          </a:p>
        </p:txBody>
      </p:sp>
      <p:sp>
        <p:nvSpPr>
          <p:cNvPr id="8" name="Footer Placeholder 7"/>
          <p:cNvSpPr>
            <a:spLocks noGrp="1"/>
          </p:cNvSpPr>
          <p:nvPr>
            <p:ph type="ftr" sz="quarter" idx="10"/>
          </p:nvPr>
        </p:nvSpPr>
        <p:spPr>
          <a:xfrm>
            <a:off x="4095736" y="6572273"/>
            <a:ext cx="3860800" cy="180975"/>
          </a:xfrm>
        </p:spPr>
        <p:txBody>
          <a:bodyPr/>
          <a:lstStyle/>
          <a:p>
            <a:endParaRPr lang="en-GB"/>
          </a:p>
        </p:txBody>
      </p:sp>
    </p:spTree>
    <p:extLst>
      <p:ext uri="{BB962C8B-B14F-4D97-AF65-F5344CB8AC3E}">
        <p14:creationId xmlns:p14="http://schemas.microsoft.com/office/powerpoint/2010/main" val="3671959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1222092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3548289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90651" y="1412876"/>
            <a:ext cx="508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73851" y="1412876"/>
            <a:ext cx="5080000"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382757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6" name="Slide Number Placeholder 5"/>
          <p:cNvSpPr>
            <a:spLocks noGrp="1"/>
          </p:cNvSpPr>
          <p:nvPr>
            <p:ph type="sldNum" sz="quarter" idx="11"/>
          </p:nvPr>
        </p:nvSpPr>
        <p:spPr/>
        <p:txBody>
          <a:bodyPr/>
          <a:lstStyle>
            <a:lvl1pPr>
              <a:defRPr/>
            </a:lvl1pPr>
          </a:lstStyle>
          <a:p>
            <a:fld id="{7E550CDB-083D-4840-8FA6-05549B7B4EDD}" type="slidenum">
              <a:rPr lang="en-US"/>
              <a:pPr/>
              <a:t>‹#›</a:t>
            </a:fld>
            <a:endParaRPr lang="en-US" dirty="0"/>
          </a:p>
        </p:txBody>
      </p:sp>
    </p:spTree>
    <p:extLst>
      <p:ext uri="{BB962C8B-B14F-4D97-AF65-F5344CB8AC3E}">
        <p14:creationId xmlns:p14="http://schemas.microsoft.com/office/powerpoint/2010/main" val="1666603437"/>
      </p:ext>
    </p:extLst>
  </p:cSld>
  <p:clrMapOvr>
    <a:masterClrMapping/>
  </p:clrMapOvr>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p:txBody>
          <a:bodyPr/>
          <a:lstStyle>
            <a:lvl1pPr>
              <a:defRPr/>
            </a:lvl1pPr>
          </a:lstStyle>
          <a:p>
            <a:endParaRPr lang="en-GB"/>
          </a:p>
        </p:txBody>
      </p:sp>
      <p:sp>
        <p:nvSpPr>
          <p:cNvPr id="8" name="Slide Number Placeholder 7"/>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2324597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endParaRPr lang="en-GB"/>
          </a:p>
        </p:txBody>
      </p:sp>
      <p:sp>
        <p:nvSpPr>
          <p:cNvPr id="4" name="Slide Number Placeholder 3"/>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2636781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p>
        </p:txBody>
      </p:sp>
      <p:sp>
        <p:nvSpPr>
          <p:cNvPr id="3" name="Slide Number Placeholder 2"/>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33000722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p>
            <a:endParaRPr lang="en-GB"/>
          </a:p>
        </p:txBody>
      </p:sp>
      <p:sp>
        <p:nvSpPr>
          <p:cNvPr id="4" name="Slide Number Placeholder 3"/>
          <p:cNvSpPr>
            <a:spLocks noGrp="1"/>
          </p:cNvSpPr>
          <p:nvPr>
            <p:ph type="sldNum" sz="quarter" idx="11"/>
          </p:nvPr>
        </p:nvSpPr>
        <p:spPr/>
        <p:txBody>
          <a:bodyPr/>
          <a:lstStyle/>
          <a:p>
            <a:fld id="{EC38B114-2175-45DC-9DFB-77CA5C27EE6E}" type="slidenum">
              <a:rPr lang="en-GB" smtClean="0"/>
              <a:t>‹#›</a:t>
            </a:fld>
            <a:endParaRPr lang="en-GB"/>
          </a:p>
        </p:txBody>
      </p:sp>
    </p:spTree>
    <p:extLst>
      <p:ext uri="{BB962C8B-B14F-4D97-AF65-F5344CB8AC3E}">
        <p14:creationId xmlns:p14="http://schemas.microsoft.com/office/powerpoint/2010/main" val="36150459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5642615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40690008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32099205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3051" y="188914"/>
            <a:ext cx="2590800" cy="61928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390651" y="188914"/>
            <a:ext cx="7569200" cy="6192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29272107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7584" y="188913"/>
            <a:ext cx="8913283" cy="1008062"/>
          </a:xfrm>
        </p:spPr>
        <p:txBody>
          <a:bodyPr/>
          <a:lstStyle/>
          <a:p>
            <a:r>
              <a:rPr lang="en-US"/>
              <a:t>Click to edit Master title style</a:t>
            </a:r>
            <a:endParaRPr lang="en-GB"/>
          </a:p>
        </p:txBody>
      </p:sp>
      <p:sp>
        <p:nvSpPr>
          <p:cNvPr id="3" name="Text Placeholder 2"/>
          <p:cNvSpPr>
            <a:spLocks noGrp="1"/>
          </p:cNvSpPr>
          <p:nvPr>
            <p:ph type="body" sz="half" idx="1"/>
          </p:nvPr>
        </p:nvSpPr>
        <p:spPr>
          <a:xfrm>
            <a:off x="1390651" y="1412876"/>
            <a:ext cx="508000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73851" y="1412876"/>
            <a:ext cx="508000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a:xfrm>
            <a:off x="4165600" y="6524626"/>
            <a:ext cx="3860800" cy="180975"/>
          </a:xfrm>
        </p:spPr>
        <p:txBody>
          <a:bodyPr/>
          <a:lstStyle>
            <a:lvl1pPr>
              <a:defRPr/>
            </a:lvl1pPr>
          </a:lstStyle>
          <a:p>
            <a:endParaRPr lang="en-GB"/>
          </a:p>
        </p:txBody>
      </p:sp>
      <p:sp>
        <p:nvSpPr>
          <p:cNvPr id="6" name="Slide Number Placeholder 5"/>
          <p:cNvSpPr>
            <a:spLocks noGrp="1"/>
          </p:cNvSpPr>
          <p:nvPr>
            <p:ph type="sldNum" sz="quarter" idx="11"/>
          </p:nvPr>
        </p:nvSpPr>
        <p:spPr>
          <a:xfrm>
            <a:off x="11472334" y="6500814"/>
            <a:ext cx="673100" cy="312737"/>
          </a:xfrm>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475173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7584" y="188913"/>
            <a:ext cx="8913283" cy="1008062"/>
          </a:xfrm>
        </p:spPr>
        <p:txBody>
          <a:bodyPr/>
          <a:lstStyle/>
          <a:p>
            <a:r>
              <a:rPr lang="en-US"/>
              <a:t>Click to edit Master title style</a:t>
            </a:r>
            <a:endParaRPr lang="en-GB"/>
          </a:p>
        </p:txBody>
      </p:sp>
      <p:sp>
        <p:nvSpPr>
          <p:cNvPr id="3" name="Table Placeholder 2"/>
          <p:cNvSpPr>
            <a:spLocks noGrp="1"/>
          </p:cNvSpPr>
          <p:nvPr>
            <p:ph type="tbl" idx="1"/>
          </p:nvPr>
        </p:nvSpPr>
        <p:spPr>
          <a:xfrm>
            <a:off x="1390651" y="1412876"/>
            <a:ext cx="10363200" cy="4968875"/>
          </a:xfrm>
        </p:spPr>
        <p:txBody>
          <a:bodyPr/>
          <a:lstStyle/>
          <a:p>
            <a:r>
              <a:rPr lang="en-US"/>
              <a:t>Click icon to add table</a:t>
            </a:r>
            <a:endParaRPr lang="en-GB" dirty="0"/>
          </a:p>
        </p:txBody>
      </p:sp>
      <p:sp>
        <p:nvSpPr>
          <p:cNvPr id="4" name="Footer Placeholder 3"/>
          <p:cNvSpPr>
            <a:spLocks noGrp="1"/>
          </p:cNvSpPr>
          <p:nvPr>
            <p:ph type="ftr" sz="quarter" idx="10"/>
          </p:nvPr>
        </p:nvSpPr>
        <p:spPr>
          <a:xfrm>
            <a:off x="4165600" y="6524626"/>
            <a:ext cx="3860800" cy="180975"/>
          </a:xfrm>
        </p:spPr>
        <p:txBody>
          <a:bodyPr/>
          <a:lstStyle>
            <a:lvl1pPr>
              <a:defRPr/>
            </a:lvl1pPr>
          </a:lstStyle>
          <a:p>
            <a:endParaRPr lang="en-GB"/>
          </a:p>
        </p:txBody>
      </p:sp>
      <p:sp>
        <p:nvSpPr>
          <p:cNvPr id="5" name="Slide Number Placeholder 4"/>
          <p:cNvSpPr>
            <a:spLocks noGrp="1"/>
          </p:cNvSpPr>
          <p:nvPr>
            <p:ph type="sldNum" sz="quarter" idx="11"/>
          </p:nvPr>
        </p:nvSpPr>
        <p:spPr>
          <a:xfrm>
            <a:off x="11472334" y="6500814"/>
            <a:ext cx="673100" cy="312737"/>
          </a:xfrm>
        </p:spPr>
        <p:txBody>
          <a:bodyPr/>
          <a:lstStyle>
            <a:lvl1pPr>
              <a:defRPr/>
            </a:lvl1pPr>
          </a:lstStyle>
          <a:p>
            <a:fld id="{EC38B114-2175-45DC-9DFB-77CA5C27EE6E}" type="slidenum">
              <a:rPr lang="en-GB" smtClean="0"/>
              <a:t>‹#›</a:t>
            </a:fld>
            <a:endParaRPr lang="en-GB"/>
          </a:p>
        </p:txBody>
      </p:sp>
    </p:spTree>
    <p:extLst>
      <p:ext uri="{BB962C8B-B14F-4D97-AF65-F5344CB8AC3E}">
        <p14:creationId xmlns:p14="http://schemas.microsoft.com/office/powerpoint/2010/main" val="10221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3.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34" Type="http://schemas.openxmlformats.org/officeDocument/2006/relationships/image" Target="../media/image3.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theme" Target="../theme/theme3.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2.xml"/><Relationship Id="rId7" Type="http://schemas.openxmlformats.org/officeDocument/2006/relationships/theme" Target="../theme/theme4.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3.png"/><Relationship Id="rId5" Type="http://schemas.openxmlformats.org/officeDocument/2006/relationships/slideLayout" Target="../slideLayouts/slideLayout84.xml"/><Relationship Id="rId10" Type="http://schemas.openxmlformats.org/officeDocument/2006/relationships/image" Target="../media/image12.jpeg"/><Relationship Id="rId4" Type="http://schemas.openxmlformats.org/officeDocument/2006/relationships/slideLayout" Target="../slideLayouts/slideLayout83.xml"/><Relationship Id="rId9" Type="http://schemas.openxmlformats.org/officeDocument/2006/relationships/image" Target="../media/image1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theme" Target="../theme/theme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14.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body" idx="1"/>
          </p:nvPr>
        </p:nvSpPr>
        <p:spPr bwMode="auto">
          <a:xfrm>
            <a:off x="1390651" y="1412880"/>
            <a:ext cx="10363200" cy="4968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1" name="Rectangle 3"/>
          <p:cNvSpPr>
            <a:spLocks noGrp="1" noChangeArrowheads="1"/>
          </p:cNvSpPr>
          <p:nvPr>
            <p:ph type="ftr" sz="quarter" idx="3"/>
          </p:nvPr>
        </p:nvSpPr>
        <p:spPr bwMode="auto">
          <a:xfrm>
            <a:off x="4165600" y="6524630"/>
            <a:ext cx="3860800"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3399"/>
                </a:solidFill>
                <a:latin typeface="+mn-lt"/>
              </a:defRPr>
            </a:lvl1pPr>
          </a:lstStyle>
          <a:p>
            <a:endParaRPr lang="en-US" dirty="0"/>
          </a:p>
        </p:txBody>
      </p:sp>
      <p:sp>
        <p:nvSpPr>
          <p:cNvPr id="411655" name="Rectangle 7"/>
          <p:cNvSpPr>
            <a:spLocks noGrp="1" noChangeArrowheads="1"/>
          </p:cNvSpPr>
          <p:nvPr>
            <p:ph type="title"/>
          </p:nvPr>
        </p:nvSpPr>
        <p:spPr bwMode="auto">
          <a:xfrm>
            <a:off x="1407585" y="188913"/>
            <a:ext cx="8913283" cy="10080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1657" name="Rectangle 9"/>
          <p:cNvSpPr>
            <a:spLocks noGrp="1" noChangeArrowheads="1"/>
          </p:cNvSpPr>
          <p:nvPr>
            <p:ph type="sldNum" sz="quarter" idx="4"/>
          </p:nvPr>
        </p:nvSpPr>
        <p:spPr bwMode="auto">
          <a:xfrm>
            <a:off x="11472335" y="6500818"/>
            <a:ext cx="6731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003399"/>
                </a:solidFill>
                <a:latin typeface="+mn-lt"/>
              </a:defRPr>
            </a:lvl1pPr>
          </a:lstStyle>
          <a:p>
            <a:fld id="{2F16EA93-B73D-4969-92D4-0A6C8B2F43D7}" type="slidenum">
              <a:rPr lang="en-US"/>
              <a:pPr/>
              <a:t>‹#›</a:t>
            </a:fld>
            <a:endParaRPr lang="en-US" dirty="0"/>
          </a:p>
        </p:txBody>
      </p:sp>
      <p:pic>
        <p:nvPicPr>
          <p:cNvPr id="2" name="Picture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843738" y="0"/>
            <a:ext cx="1365622" cy="1445026"/>
          </a:xfrm>
          <a:prstGeom prst="rect">
            <a:avLst/>
          </a:prstGeom>
        </p:spPr>
      </p:pic>
      <p:pic>
        <p:nvPicPr>
          <p:cNvPr id="9" name="Picture 5"/>
          <p:cNvPicPr>
            <a:picLocks noChangeAspect="1" noChangeArrowheads="1"/>
          </p:cNvPicPr>
          <p:nvPr userDrawn="1"/>
        </p:nvPicPr>
        <p:blipFill>
          <a:blip r:embed="rId18" cstate="print"/>
          <a:srcRect/>
          <a:stretch>
            <a:fillRect/>
          </a:stretch>
        </p:blipFill>
        <p:spPr bwMode="auto">
          <a:xfrm>
            <a:off x="53975" y="2852738"/>
            <a:ext cx="781050" cy="3860800"/>
          </a:xfrm>
          <a:prstGeom prst="rect">
            <a:avLst/>
          </a:prstGeom>
          <a:noFill/>
          <a:ln w="9525">
            <a:noFill/>
            <a:miter lim="800000"/>
            <a:headEnd/>
            <a:tailEnd/>
          </a:ln>
        </p:spPr>
      </p:pic>
      <p:sp>
        <p:nvSpPr>
          <p:cNvPr id="4" name="MSIPCMContentMarking" descr="{&quot;HashCode&quot;:-1348403003,&quot;Placement&quot;:&quot;Footer&quot;,&quot;Top&quot;:521.10614,&quot;Left&quot;:0.0,&quot;SlideWidth&quot;:960,&quot;SlideHeight&quot;:540}">
            <a:extLst>
              <a:ext uri="{FF2B5EF4-FFF2-40B4-BE49-F238E27FC236}">
                <a16:creationId xmlns:a16="http://schemas.microsoft.com/office/drawing/2014/main" id="{67A6FDD1-0A1B-4651-B051-FCB436154C90}"/>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616205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51" r:id="rId15"/>
  </p:sldLayoutIdLst>
  <mc:AlternateContent xmlns:mc="http://schemas.openxmlformats.org/markup-compatibility/2006" xmlns:p14="http://schemas.microsoft.com/office/powerpoint/2010/main">
    <mc:Choice Requires="p14">
      <p:transition spd="slow" p14:dur="1600" advClick="0" advTm="4000">
        <p14:gallery dir="l"/>
      </p:transition>
    </mc:Choice>
    <mc:Fallback xmlns="">
      <p:transition spd="slow" advClick="0" advTm="4000">
        <p:fade/>
      </p:transition>
    </mc:Fallback>
  </mc:AlternateContent>
  <p:hf hdr="0" ftr="0" dt="0"/>
  <p:txStyles>
    <p:titleStyle>
      <a:lvl1pPr algn="ctr" rtl="0" eaLnBrk="1" fontAlgn="base" hangingPunct="1">
        <a:spcBef>
          <a:spcPct val="0"/>
        </a:spcBef>
        <a:spcAft>
          <a:spcPct val="0"/>
        </a:spcAft>
        <a:defRPr sz="3600">
          <a:solidFill>
            <a:srgbClr val="003399"/>
          </a:solidFill>
          <a:latin typeface="+mj-lt"/>
          <a:ea typeface="+mj-ea"/>
          <a:cs typeface="+mj-cs"/>
        </a:defRPr>
      </a:lvl1pPr>
      <a:lvl2pPr algn="ctr" rtl="0" eaLnBrk="1" fontAlgn="base" hangingPunct="1">
        <a:spcBef>
          <a:spcPct val="0"/>
        </a:spcBef>
        <a:spcAft>
          <a:spcPct val="0"/>
        </a:spcAft>
        <a:defRPr sz="3600">
          <a:solidFill>
            <a:srgbClr val="003399"/>
          </a:solidFill>
          <a:latin typeface="Stone Sans ITC TT" pitchFamily="2" charset="0"/>
        </a:defRPr>
      </a:lvl2pPr>
      <a:lvl3pPr algn="ctr" rtl="0" eaLnBrk="1" fontAlgn="base" hangingPunct="1">
        <a:spcBef>
          <a:spcPct val="0"/>
        </a:spcBef>
        <a:spcAft>
          <a:spcPct val="0"/>
        </a:spcAft>
        <a:defRPr sz="3600">
          <a:solidFill>
            <a:srgbClr val="003399"/>
          </a:solidFill>
          <a:latin typeface="Stone Sans ITC TT" pitchFamily="2" charset="0"/>
        </a:defRPr>
      </a:lvl3pPr>
      <a:lvl4pPr algn="ctr" rtl="0" eaLnBrk="1" fontAlgn="base" hangingPunct="1">
        <a:spcBef>
          <a:spcPct val="0"/>
        </a:spcBef>
        <a:spcAft>
          <a:spcPct val="0"/>
        </a:spcAft>
        <a:defRPr sz="3600">
          <a:solidFill>
            <a:srgbClr val="003399"/>
          </a:solidFill>
          <a:latin typeface="Stone Sans ITC TT" pitchFamily="2" charset="0"/>
        </a:defRPr>
      </a:lvl4pPr>
      <a:lvl5pPr algn="ctr" rtl="0" eaLnBrk="1" fontAlgn="base" hangingPunct="1">
        <a:spcBef>
          <a:spcPct val="0"/>
        </a:spcBef>
        <a:spcAft>
          <a:spcPct val="0"/>
        </a:spcAft>
        <a:defRPr sz="3600">
          <a:solidFill>
            <a:srgbClr val="003399"/>
          </a:solidFill>
          <a:latin typeface="Stone Sans ITC TT" pitchFamily="2" charset="0"/>
        </a:defRPr>
      </a:lvl5pPr>
      <a:lvl6pPr marL="457200" algn="ctr" rtl="0" eaLnBrk="1" fontAlgn="base" hangingPunct="1">
        <a:spcBef>
          <a:spcPct val="0"/>
        </a:spcBef>
        <a:spcAft>
          <a:spcPct val="0"/>
        </a:spcAft>
        <a:defRPr sz="3600">
          <a:solidFill>
            <a:srgbClr val="003399"/>
          </a:solidFill>
          <a:latin typeface="Stone Sans ITC TT" pitchFamily="2" charset="0"/>
        </a:defRPr>
      </a:lvl6pPr>
      <a:lvl7pPr marL="914400" algn="ctr" rtl="0" eaLnBrk="1" fontAlgn="base" hangingPunct="1">
        <a:spcBef>
          <a:spcPct val="0"/>
        </a:spcBef>
        <a:spcAft>
          <a:spcPct val="0"/>
        </a:spcAft>
        <a:defRPr sz="3600">
          <a:solidFill>
            <a:srgbClr val="003399"/>
          </a:solidFill>
          <a:latin typeface="Stone Sans ITC TT" pitchFamily="2" charset="0"/>
        </a:defRPr>
      </a:lvl7pPr>
      <a:lvl8pPr marL="1371600" algn="ctr" rtl="0" eaLnBrk="1" fontAlgn="base" hangingPunct="1">
        <a:spcBef>
          <a:spcPct val="0"/>
        </a:spcBef>
        <a:spcAft>
          <a:spcPct val="0"/>
        </a:spcAft>
        <a:defRPr sz="3600">
          <a:solidFill>
            <a:srgbClr val="003399"/>
          </a:solidFill>
          <a:latin typeface="Stone Sans ITC TT" pitchFamily="2" charset="0"/>
        </a:defRPr>
      </a:lvl8pPr>
      <a:lvl9pPr marL="1828800" algn="ctr" rtl="0" eaLnBrk="1" fontAlgn="base" hangingPunct="1">
        <a:spcBef>
          <a:spcPct val="0"/>
        </a:spcBef>
        <a:spcAft>
          <a:spcPct val="0"/>
        </a:spcAft>
        <a:defRPr sz="3600">
          <a:solidFill>
            <a:srgbClr val="003399"/>
          </a:solidFill>
          <a:latin typeface="Stone Sans ITC TT" pitchFamily="2"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FB181-8350-4020-BA93-F545A81428CF}"/>
              </a:ext>
            </a:extLst>
          </p:cNvPr>
          <p:cNvSpPr>
            <a:spLocks noGrp="1"/>
          </p:cNvSpPr>
          <p:nvPr>
            <p:ph type="title"/>
          </p:nvPr>
        </p:nvSpPr>
        <p:spPr>
          <a:xfrm>
            <a:off x="723900" y="627484"/>
            <a:ext cx="10736263" cy="966788"/>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6CEBCFD-3D69-44FE-BA9C-BCDEA0EDAC90}"/>
              </a:ext>
            </a:extLst>
          </p:cNvPr>
          <p:cNvSpPr>
            <a:spLocks noGrp="1"/>
          </p:cNvSpPr>
          <p:nvPr>
            <p:ph type="body" idx="1"/>
          </p:nvPr>
        </p:nvSpPr>
        <p:spPr>
          <a:xfrm>
            <a:off x="723900" y="1848697"/>
            <a:ext cx="10736263" cy="428699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313F9687-F7D1-4816-8FBD-E090CB897D3B}"/>
              </a:ext>
            </a:extLst>
          </p:cNvPr>
          <p:cNvSpPr>
            <a:spLocks noGrp="1"/>
          </p:cNvSpPr>
          <p:nvPr>
            <p:ph type="dt" sz="half" idx="2"/>
          </p:nvPr>
        </p:nvSpPr>
        <p:spPr>
          <a:xfrm>
            <a:off x="5039360" y="6373546"/>
            <a:ext cx="2281556" cy="219075"/>
          </a:xfrm>
          <a:prstGeom prst="rect">
            <a:avLst/>
          </a:prstGeom>
        </p:spPr>
        <p:txBody>
          <a:bodyPr vert="horz" lIns="0" tIns="0" rIns="0" bIns="0" rtlCol="0" anchor="t" anchorCtr="0"/>
          <a:lstStyle>
            <a:lvl1pPr algn="ctr">
              <a:defRPr sz="1100">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F20B4039-8DCD-4B49-8AA5-767600B96C4D}"/>
              </a:ext>
            </a:extLst>
          </p:cNvPr>
          <p:cNvSpPr>
            <a:spLocks noGrp="1"/>
          </p:cNvSpPr>
          <p:nvPr>
            <p:ph type="ftr" sz="quarter" idx="3"/>
          </p:nvPr>
        </p:nvSpPr>
        <p:spPr>
          <a:xfrm>
            <a:off x="723900" y="6373546"/>
            <a:ext cx="4114800" cy="219075"/>
          </a:xfrm>
          <a:prstGeom prst="rect">
            <a:avLst/>
          </a:prstGeom>
        </p:spPr>
        <p:txBody>
          <a:bodyPr vert="horz" lIns="0" tIns="0" rIns="0" bIns="0" rtlCol="0" anchor="t" anchorCtr="0"/>
          <a:lstStyle>
            <a:lvl1pPr algn="l">
              <a:defRPr sz="1100">
                <a:solidFill>
                  <a:schemeClr val="accent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3F5FE9F8-BF5F-4CA5-A6C2-1E0E8C766810}"/>
              </a:ext>
            </a:extLst>
          </p:cNvPr>
          <p:cNvSpPr>
            <a:spLocks noGrp="1"/>
          </p:cNvSpPr>
          <p:nvPr>
            <p:ph type="sldNum" sz="quarter" idx="4"/>
          </p:nvPr>
        </p:nvSpPr>
        <p:spPr>
          <a:xfrm>
            <a:off x="8732837" y="6373546"/>
            <a:ext cx="2727326" cy="219075"/>
          </a:xfrm>
          <a:prstGeom prst="rect">
            <a:avLst/>
          </a:prstGeom>
        </p:spPr>
        <p:txBody>
          <a:bodyPr vert="horz" lIns="0" tIns="0" rIns="0" bIns="0" rtlCol="0" anchor="t" anchorCtr="0"/>
          <a:lstStyle>
            <a:lvl1pPr algn="r">
              <a:defRPr sz="1100">
                <a:solidFill>
                  <a:schemeClr val="accent1"/>
                </a:solidFill>
              </a:defRPr>
            </a:lvl1pPr>
          </a:lstStyle>
          <a:p>
            <a:fld id="{CD018B5B-3FD1-43B0-9C50-E33EBAC66E22}" type="slidenum">
              <a:rPr lang="en-GB" smtClean="0"/>
              <a:pPr/>
              <a:t>‹#›</a:t>
            </a:fld>
            <a:endParaRPr lang="en-GB"/>
          </a:p>
        </p:txBody>
      </p:sp>
      <p:pic>
        <p:nvPicPr>
          <p:cNvPr id="12" name="Picture 11">
            <a:extLst>
              <a:ext uri="{FF2B5EF4-FFF2-40B4-BE49-F238E27FC236}">
                <a16:creationId xmlns:a16="http://schemas.microsoft.com/office/drawing/2014/main" id="{FF850556-77DA-4012-A2C9-8ACE91242A48}"/>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
        <p:nvSpPr>
          <p:cNvPr id="8" name="MSIPCMContentMarking" descr="{&quot;HashCode&quot;:-1348403003,&quot;Placement&quot;:&quot;Footer&quot;,&quot;Top&quot;:521.10614,&quot;Left&quot;:0.0,&quot;SlideWidth&quot;:960,&quot;SlideHeight&quot;:540}">
            <a:extLst>
              <a:ext uri="{FF2B5EF4-FFF2-40B4-BE49-F238E27FC236}">
                <a16:creationId xmlns:a16="http://schemas.microsoft.com/office/drawing/2014/main" id="{2408F3BF-EA62-4D31-B1ED-DA8F1AF95380}"/>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34299727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Lst>
  <p:hf hdr="0" dt="0"/>
  <p:txStyles>
    <p:titleStyle>
      <a:lvl1pPr algn="l" defTabSz="914400" rtl="0" eaLnBrk="1" latinLnBrk="0" hangingPunct="1">
        <a:lnSpc>
          <a:spcPct val="10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1pPr>
      <a:lvl2pPr marL="6858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2pPr>
      <a:lvl3pPr marL="11430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3pPr>
      <a:lvl4pPr marL="16002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4pPr>
      <a:lvl5pPr marL="20574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1">
          <p15:clr>
            <a:srgbClr val="F26B43"/>
          </p15:clr>
        </p15:guide>
        <p15:guide id="2" pos="1488">
          <p15:clr>
            <a:srgbClr val="F26B43"/>
          </p15:clr>
        </p15:guide>
        <p15:guide id="3" pos="1598">
          <p15:clr>
            <a:srgbClr val="F26B43"/>
          </p15:clr>
        </p15:guide>
        <p15:guide id="4" pos="2635">
          <p15:clr>
            <a:srgbClr val="F26B43"/>
          </p15:clr>
        </p15:guide>
        <p15:guide id="5" pos="2741">
          <p15:clr>
            <a:srgbClr val="F26B43"/>
          </p15:clr>
        </p15:guide>
        <p15:guide id="6" pos="3782">
          <p15:clr>
            <a:srgbClr val="F26B43"/>
          </p15:clr>
        </p15:guide>
        <p15:guide id="7" pos="3893">
          <p15:clr>
            <a:srgbClr val="F26B43"/>
          </p15:clr>
        </p15:guide>
        <p15:guide id="8" pos="4930">
          <p15:clr>
            <a:srgbClr val="F26B43"/>
          </p15:clr>
        </p15:guide>
        <p15:guide id="9" pos="5040">
          <p15:clr>
            <a:srgbClr val="F26B43"/>
          </p15:clr>
        </p15:guide>
        <p15:guide id="10" pos="6082">
          <p15:clr>
            <a:srgbClr val="F26B43"/>
          </p15:clr>
        </p15:guide>
        <p15:guide id="11" pos="6192">
          <p15:clr>
            <a:srgbClr val="F26B43"/>
          </p15:clr>
        </p15:guide>
        <p15:guide id="12" pos="7219">
          <p15:clr>
            <a:srgbClr val="F26B43"/>
          </p15:clr>
        </p15:guide>
        <p15:guide id="13" orient="horz" pos="2513">
          <p15:clr>
            <a:srgbClr val="F26B43"/>
          </p15:clr>
        </p15:guide>
        <p15:guide id="14" orient="horz" pos="456">
          <p15:clr>
            <a:srgbClr val="F26B43"/>
          </p15:clr>
        </p15:guide>
        <p15:guide id="15" orient="horz" pos="1219">
          <p15:clr>
            <a:srgbClr val="F26B43"/>
          </p15:clr>
        </p15:guide>
        <p15:guide id="17" orient="horz" pos="269">
          <p15:clr>
            <a:srgbClr val="F26B43"/>
          </p15:clr>
        </p15:guide>
        <p15:guide id="18"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331F22E-4D0B-43FE-A471-7BC87D635360}"/>
              </a:ext>
            </a:extLst>
          </p:cNvPr>
          <p:cNvSpPr/>
          <p:nvPr userDrawn="1"/>
        </p:nvSpPr>
        <p:spPr>
          <a:xfrm>
            <a:off x="0" y="0"/>
            <a:ext cx="12192000" cy="427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1CFB181-8350-4020-BA93-F545A81428CF}"/>
              </a:ext>
            </a:extLst>
          </p:cNvPr>
          <p:cNvSpPr>
            <a:spLocks noGrp="1"/>
          </p:cNvSpPr>
          <p:nvPr>
            <p:ph type="title"/>
          </p:nvPr>
        </p:nvSpPr>
        <p:spPr>
          <a:xfrm>
            <a:off x="723900" y="627484"/>
            <a:ext cx="10736263" cy="966788"/>
          </a:xfrm>
          <a:prstGeom prst="rect">
            <a:avLst/>
          </a:prstGeom>
        </p:spPr>
        <p:txBody>
          <a:bodyPr vert="horz" lIns="0" tIns="0" rIns="0" bIns="0" rtlCol="0" anchor="t"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6CEBCFD-3D69-44FE-BA9C-BCDEA0EDAC90}"/>
              </a:ext>
            </a:extLst>
          </p:cNvPr>
          <p:cNvSpPr>
            <a:spLocks noGrp="1"/>
          </p:cNvSpPr>
          <p:nvPr>
            <p:ph type="body" idx="1"/>
          </p:nvPr>
        </p:nvSpPr>
        <p:spPr>
          <a:xfrm>
            <a:off x="723900" y="1848697"/>
            <a:ext cx="10736263" cy="428699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313F9687-F7D1-4816-8FBD-E090CB897D3B}"/>
              </a:ext>
            </a:extLst>
          </p:cNvPr>
          <p:cNvSpPr>
            <a:spLocks noGrp="1"/>
          </p:cNvSpPr>
          <p:nvPr>
            <p:ph type="dt" sz="half" idx="2"/>
          </p:nvPr>
        </p:nvSpPr>
        <p:spPr>
          <a:xfrm>
            <a:off x="5039360" y="6373546"/>
            <a:ext cx="2281556" cy="219075"/>
          </a:xfrm>
          <a:prstGeom prst="rect">
            <a:avLst/>
          </a:prstGeom>
        </p:spPr>
        <p:txBody>
          <a:bodyPr vert="horz" lIns="0" tIns="0" rIns="0" bIns="0" rtlCol="0" anchor="t" anchorCtr="0"/>
          <a:lstStyle>
            <a:lvl1pPr algn="ctr">
              <a:defRPr sz="1100">
                <a:solidFill>
                  <a:schemeClr val="accent1"/>
                </a:solidFill>
              </a:defRPr>
            </a:lvl1pPr>
          </a:lstStyle>
          <a:p>
            <a:r>
              <a:rPr lang="en-GB"/>
              <a:t>09/04/2019</a:t>
            </a:r>
          </a:p>
        </p:txBody>
      </p:sp>
      <p:sp>
        <p:nvSpPr>
          <p:cNvPr id="5" name="Footer Placeholder 4">
            <a:extLst>
              <a:ext uri="{FF2B5EF4-FFF2-40B4-BE49-F238E27FC236}">
                <a16:creationId xmlns:a16="http://schemas.microsoft.com/office/drawing/2014/main" id="{F20B4039-8DCD-4B49-8AA5-767600B96C4D}"/>
              </a:ext>
            </a:extLst>
          </p:cNvPr>
          <p:cNvSpPr>
            <a:spLocks noGrp="1"/>
          </p:cNvSpPr>
          <p:nvPr>
            <p:ph type="ftr" sz="quarter" idx="3"/>
          </p:nvPr>
        </p:nvSpPr>
        <p:spPr>
          <a:xfrm>
            <a:off x="723900" y="6373546"/>
            <a:ext cx="4114800" cy="219075"/>
          </a:xfrm>
          <a:prstGeom prst="rect">
            <a:avLst/>
          </a:prstGeom>
        </p:spPr>
        <p:txBody>
          <a:bodyPr vert="horz" lIns="0" tIns="0" rIns="0" bIns="0" rtlCol="0" anchor="t" anchorCtr="0"/>
          <a:lstStyle>
            <a:lvl1pPr algn="l">
              <a:defRPr sz="1100">
                <a:solidFill>
                  <a:schemeClr val="accent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3F5FE9F8-BF5F-4CA5-A6C2-1E0E8C766810}"/>
              </a:ext>
            </a:extLst>
          </p:cNvPr>
          <p:cNvSpPr>
            <a:spLocks noGrp="1"/>
          </p:cNvSpPr>
          <p:nvPr>
            <p:ph type="sldNum" sz="quarter" idx="4"/>
          </p:nvPr>
        </p:nvSpPr>
        <p:spPr>
          <a:xfrm>
            <a:off x="8732837" y="6373546"/>
            <a:ext cx="2727326" cy="219075"/>
          </a:xfrm>
          <a:prstGeom prst="rect">
            <a:avLst/>
          </a:prstGeom>
        </p:spPr>
        <p:txBody>
          <a:bodyPr vert="horz" lIns="0" tIns="0" rIns="0" bIns="0" rtlCol="0" anchor="t" anchorCtr="0"/>
          <a:lstStyle>
            <a:lvl1pPr algn="r">
              <a:defRPr sz="1100">
                <a:solidFill>
                  <a:schemeClr val="accent1"/>
                </a:solidFill>
              </a:defRPr>
            </a:lvl1pPr>
          </a:lstStyle>
          <a:p>
            <a:fld id="{CD018B5B-3FD1-43B0-9C50-E33EBAC66E22}" type="slidenum">
              <a:rPr lang="en-GB" smtClean="0"/>
              <a:pPr/>
              <a:t>‹#›</a:t>
            </a:fld>
            <a:endParaRPr lang="en-GB"/>
          </a:p>
        </p:txBody>
      </p:sp>
      <p:pic>
        <p:nvPicPr>
          <p:cNvPr id="12" name="Picture 11">
            <a:extLst>
              <a:ext uri="{FF2B5EF4-FFF2-40B4-BE49-F238E27FC236}">
                <a16:creationId xmlns:a16="http://schemas.microsoft.com/office/drawing/2014/main" id="{FF850556-77DA-4012-A2C9-8ACE91242A48}"/>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052796" y="87754"/>
            <a:ext cx="1407367" cy="254982"/>
          </a:xfrm>
          <a:prstGeom prst="rect">
            <a:avLst/>
          </a:prstGeom>
        </p:spPr>
      </p:pic>
      <p:sp>
        <p:nvSpPr>
          <p:cNvPr id="8" name="MSIPCMContentMarking" descr="{&quot;HashCode&quot;:-1348403003,&quot;Placement&quot;:&quot;Footer&quot;,&quot;Top&quot;:521.10614,&quot;Left&quot;:0.0,&quot;SlideWidth&quot;:960,&quot;SlideHeight&quot;:540}">
            <a:extLst>
              <a:ext uri="{FF2B5EF4-FFF2-40B4-BE49-F238E27FC236}">
                <a16:creationId xmlns:a16="http://schemas.microsoft.com/office/drawing/2014/main" id="{11DC9C76-4C55-46A0-B1B0-388817C35786}"/>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4281465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Lst>
  <p:hf hdr="0" dt="0"/>
  <p:txStyles>
    <p:titleStyle>
      <a:lvl1pPr algn="l" defTabSz="914400" rtl="0" eaLnBrk="1" latinLnBrk="0" hangingPunct="1">
        <a:lnSpc>
          <a:spcPct val="10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1pPr>
      <a:lvl2pPr marL="6858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2pPr>
      <a:lvl3pPr marL="11430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3pPr>
      <a:lvl4pPr marL="16002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4pPr>
      <a:lvl5pPr marL="2057400" indent="-228600" algn="l" defTabSz="914400" rtl="0" eaLnBrk="1" latinLnBrk="0" hangingPunct="1">
        <a:lnSpc>
          <a:spcPts val="3500"/>
        </a:lnSpc>
        <a:spcBef>
          <a:spcPts val="0"/>
        </a:spcBef>
        <a:buClr>
          <a:schemeClr val="accent2"/>
        </a:buClr>
        <a:buFont typeface="Arial" panose="020B0604020202020204" pitchFamily="34" charset="0"/>
        <a:buChar char="•"/>
        <a:defRPr sz="25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1">
          <p15:clr>
            <a:srgbClr val="F26B43"/>
          </p15:clr>
        </p15:guide>
        <p15:guide id="2" pos="1488">
          <p15:clr>
            <a:srgbClr val="F26B43"/>
          </p15:clr>
        </p15:guide>
        <p15:guide id="3" pos="1598">
          <p15:clr>
            <a:srgbClr val="F26B43"/>
          </p15:clr>
        </p15:guide>
        <p15:guide id="4" pos="2635">
          <p15:clr>
            <a:srgbClr val="F26B43"/>
          </p15:clr>
        </p15:guide>
        <p15:guide id="5" pos="2741">
          <p15:clr>
            <a:srgbClr val="F26B43"/>
          </p15:clr>
        </p15:guide>
        <p15:guide id="6" pos="3782">
          <p15:clr>
            <a:srgbClr val="F26B43"/>
          </p15:clr>
        </p15:guide>
        <p15:guide id="7" pos="3893">
          <p15:clr>
            <a:srgbClr val="F26B43"/>
          </p15:clr>
        </p15:guide>
        <p15:guide id="8" pos="4930">
          <p15:clr>
            <a:srgbClr val="F26B43"/>
          </p15:clr>
        </p15:guide>
        <p15:guide id="9" pos="5040">
          <p15:clr>
            <a:srgbClr val="F26B43"/>
          </p15:clr>
        </p15:guide>
        <p15:guide id="10" pos="6082">
          <p15:clr>
            <a:srgbClr val="F26B43"/>
          </p15:clr>
        </p15:guide>
        <p15:guide id="11" pos="6192">
          <p15:clr>
            <a:srgbClr val="F26B43"/>
          </p15:clr>
        </p15:guide>
        <p15:guide id="12" pos="7219">
          <p15:clr>
            <a:srgbClr val="F26B43"/>
          </p15:clr>
        </p15:guide>
        <p15:guide id="13" orient="horz" pos="2513">
          <p15:clr>
            <a:srgbClr val="F26B43"/>
          </p15:clr>
        </p15:guide>
        <p15:guide id="14" orient="horz" pos="456">
          <p15:clr>
            <a:srgbClr val="F26B43"/>
          </p15:clr>
        </p15:guide>
        <p15:guide id="15" orient="horz" pos="1219">
          <p15:clr>
            <a:srgbClr val="F26B43"/>
          </p15:clr>
        </p15:guide>
        <p15:guide id="17" orient="horz" pos="269">
          <p15:clr>
            <a:srgbClr val="F26B43"/>
          </p15:clr>
        </p15:guide>
        <p15:guide id="18" orient="horz" pos="38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08E1C0-25E3-402C-B8A6-93367C7EF4D2}"/>
              </a:ext>
            </a:extLst>
          </p:cNvPr>
          <p:cNvSpPr/>
          <p:nvPr userDrawn="1"/>
        </p:nvSpPr>
        <p:spPr>
          <a:xfrm>
            <a:off x="0" y="4921223"/>
            <a:ext cx="12192000" cy="1936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B4BD11C-BDB5-49C9-A409-0D7623F6F0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1FB40-3ABF-470E-B48C-6FB449D3989C}"/>
              </a:ext>
            </a:extLst>
          </p:cNvPr>
          <p:cNvSpPr>
            <a:spLocks noGrp="1"/>
          </p:cNvSpPr>
          <p:nvPr>
            <p:ph type="body" idx="1"/>
          </p:nvPr>
        </p:nvSpPr>
        <p:spPr>
          <a:xfrm>
            <a:off x="838200" y="1825625"/>
            <a:ext cx="10515600" cy="353198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B316E933-E65D-4FF2-9E8F-C10FDA8F97BD}"/>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738176" y="5551465"/>
            <a:ext cx="2409825" cy="1009650"/>
          </a:xfrm>
          <a:prstGeom prst="rect">
            <a:avLst/>
          </a:prstGeom>
        </p:spPr>
      </p:pic>
      <p:pic>
        <p:nvPicPr>
          <p:cNvPr id="11" name="Picture 10">
            <a:extLst>
              <a:ext uri="{FF2B5EF4-FFF2-40B4-BE49-F238E27FC236}">
                <a16:creationId xmlns:a16="http://schemas.microsoft.com/office/drawing/2014/main" id="{664B2E1D-BA84-4672-9035-1C3C8E4577C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044000" y="5551465"/>
            <a:ext cx="3503054" cy="641082"/>
          </a:xfrm>
          <a:prstGeom prst="rect">
            <a:avLst/>
          </a:prstGeom>
        </p:spPr>
      </p:pic>
      <p:pic>
        <p:nvPicPr>
          <p:cNvPr id="14" name="Picture 13">
            <a:extLst>
              <a:ext uri="{FF2B5EF4-FFF2-40B4-BE49-F238E27FC236}">
                <a16:creationId xmlns:a16="http://schemas.microsoft.com/office/drawing/2014/main" id="{E11576F1-6B0A-4986-B83C-2D8C97AE9EEC}"/>
              </a:ext>
            </a:extLst>
          </p:cNvPr>
          <p:cNvPicPr>
            <a:picLocks noChangeAspect="1"/>
          </p:cNvPicPr>
          <p:nvPr userDrawn="1"/>
        </p:nvPicPr>
        <p:blipFill rotWithShape="1">
          <a:blip r:embed="rId11"/>
          <a:srcRect t="-8312" r="271"/>
          <a:stretch/>
        </p:blipFill>
        <p:spPr>
          <a:xfrm>
            <a:off x="2879" y="4921224"/>
            <a:ext cx="6093121" cy="436387"/>
          </a:xfrm>
          <a:prstGeom prst="rect">
            <a:avLst/>
          </a:prstGeom>
        </p:spPr>
      </p:pic>
      <p:pic>
        <p:nvPicPr>
          <p:cNvPr id="15" name="Picture 14">
            <a:extLst>
              <a:ext uri="{FF2B5EF4-FFF2-40B4-BE49-F238E27FC236}">
                <a16:creationId xmlns:a16="http://schemas.microsoft.com/office/drawing/2014/main" id="{95682324-EE9C-40F4-8FBB-4497F3E8BD26}"/>
              </a:ext>
            </a:extLst>
          </p:cNvPr>
          <p:cNvPicPr>
            <a:picLocks noChangeAspect="1"/>
          </p:cNvPicPr>
          <p:nvPr userDrawn="1"/>
        </p:nvPicPr>
        <p:blipFill rotWithShape="1">
          <a:blip r:embed="rId11"/>
          <a:srcRect t="-8312" r="271"/>
          <a:stretch/>
        </p:blipFill>
        <p:spPr>
          <a:xfrm>
            <a:off x="6096000" y="4921223"/>
            <a:ext cx="6093121" cy="436387"/>
          </a:xfrm>
          <a:prstGeom prst="rect">
            <a:avLst/>
          </a:prstGeom>
        </p:spPr>
      </p:pic>
      <p:sp>
        <p:nvSpPr>
          <p:cNvPr id="5" name="MSIPCMContentMarking" descr="{&quot;HashCode&quot;:-1348403003,&quot;Placement&quot;:&quot;Footer&quot;,&quot;Top&quot;:521.10614,&quot;Left&quot;:0.0,&quot;SlideWidth&quot;:960,&quot;SlideHeight&quot;:540}">
            <a:extLst>
              <a:ext uri="{FF2B5EF4-FFF2-40B4-BE49-F238E27FC236}">
                <a16:creationId xmlns:a16="http://schemas.microsoft.com/office/drawing/2014/main" id="{8F5AE2B0-D4D1-4F09-ACFD-7676D95C7B11}"/>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3580850356"/>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txStyles>
    <p:titleStyle>
      <a:lvl1pPr algn="l" defTabSz="914400" rtl="0" eaLnBrk="1" latinLnBrk="0" hangingPunct="1">
        <a:lnSpc>
          <a:spcPct val="90000"/>
        </a:lnSpc>
        <a:spcBef>
          <a:spcPct val="0"/>
        </a:spcBef>
        <a:buNone/>
        <a:defRPr sz="4400" kern="1200">
          <a:solidFill>
            <a:schemeClr val="tx1"/>
          </a:solidFill>
          <a:latin typeface="Aleo" panose="00000500000000000000" pitchFamily="2"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body" idx="1"/>
          </p:nvPr>
        </p:nvSpPr>
        <p:spPr bwMode="auto">
          <a:xfrm>
            <a:off x="1390651" y="1412876"/>
            <a:ext cx="10363200" cy="4968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1" name="Rectangle 3"/>
          <p:cNvSpPr>
            <a:spLocks noGrp="1" noChangeArrowheads="1"/>
          </p:cNvSpPr>
          <p:nvPr>
            <p:ph type="ftr" sz="quarter" idx="3"/>
          </p:nvPr>
        </p:nvSpPr>
        <p:spPr bwMode="auto">
          <a:xfrm>
            <a:off x="4165600" y="6524626"/>
            <a:ext cx="3860800" cy="180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3399"/>
                </a:solidFill>
                <a:latin typeface="+mn-lt"/>
              </a:defRPr>
            </a:lvl1pPr>
          </a:lstStyle>
          <a:p>
            <a:endParaRPr lang="en-GB"/>
          </a:p>
        </p:txBody>
      </p:sp>
      <p:pic>
        <p:nvPicPr>
          <p:cNvPr id="411653" name="Picture 5"/>
          <p:cNvPicPr>
            <a:picLocks noChangeAspect="1" noChangeArrowheads="1"/>
          </p:cNvPicPr>
          <p:nvPr/>
        </p:nvPicPr>
        <p:blipFill>
          <a:blip r:embed="rId19" cstate="print"/>
          <a:srcRect/>
          <a:stretch>
            <a:fillRect/>
          </a:stretch>
        </p:blipFill>
        <p:spPr bwMode="auto">
          <a:xfrm>
            <a:off x="71967" y="2852738"/>
            <a:ext cx="1041400" cy="3860800"/>
          </a:xfrm>
          <a:prstGeom prst="rect">
            <a:avLst/>
          </a:prstGeom>
          <a:noFill/>
          <a:ln w="9525">
            <a:noFill/>
            <a:miter lim="800000"/>
            <a:headEnd/>
            <a:tailEnd/>
          </a:ln>
        </p:spPr>
      </p:pic>
      <p:pic>
        <p:nvPicPr>
          <p:cNvPr id="411654" name="Picture 6"/>
          <p:cNvPicPr>
            <a:picLocks noChangeAspect="1" noChangeArrowheads="1"/>
          </p:cNvPicPr>
          <p:nvPr/>
        </p:nvPicPr>
        <p:blipFill>
          <a:blip r:embed="rId20" cstate="print"/>
          <a:srcRect t="15486" r="83788"/>
          <a:stretch>
            <a:fillRect/>
          </a:stretch>
        </p:blipFill>
        <p:spPr bwMode="auto">
          <a:xfrm>
            <a:off x="10367434" y="1"/>
            <a:ext cx="1824567" cy="1444625"/>
          </a:xfrm>
          <a:prstGeom prst="rect">
            <a:avLst/>
          </a:prstGeom>
          <a:noFill/>
          <a:ln w="9525">
            <a:noFill/>
            <a:miter lim="800000"/>
            <a:headEnd/>
            <a:tailEnd/>
          </a:ln>
        </p:spPr>
      </p:pic>
      <p:sp>
        <p:nvSpPr>
          <p:cNvPr id="411655" name="Rectangle 7"/>
          <p:cNvSpPr>
            <a:spLocks noGrp="1" noChangeArrowheads="1"/>
          </p:cNvSpPr>
          <p:nvPr>
            <p:ph type="title"/>
          </p:nvPr>
        </p:nvSpPr>
        <p:spPr bwMode="auto">
          <a:xfrm>
            <a:off x="1407584" y="188913"/>
            <a:ext cx="8913283" cy="10080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1657" name="Rectangle 9"/>
          <p:cNvSpPr>
            <a:spLocks noGrp="1" noChangeArrowheads="1"/>
          </p:cNvSpPr>
          <p:nvPr>
            <p:ph type="sldNum" sz="quarter" idx="4"/>
          </p:nvPr>
        </p:nvSpPr>
        <p:spPr bwMode="auto">
          <a:xfrm>
            <a:off x="11472334" y="6500814"/>
            <a:ext cx="673100" cy="312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003399"/>
                </a:solidFill>
                <a:latin typeface="+mn-lt"/>
              </a:defRPr>
            </a:lvl1pPr>
          </a:lstStyle>
          <a:p>
            <a:fld id="{EC38B114-2175-45DC-9DFB-77CA5C27EE6E}" type="slidenum">
              <a:rPr lang="en-GB" smtClean="0"/>
              <a:t>‹#›</a:t>
            </a:fld>
            <a:endParaRPr lang="en-GB"/>
          </a:p>
        </p:txBody>
      </p:sp>
      <p:sp>
        <p:nvSpPr>
          <p:cNvPr id="3" name="MSIPCMContentMarking" descr="{&quot;HashCode&quot;:-1348403003,&quot;Placement&quot;:&quot;Footer&quot;,&quot;Top&quot;:521.10614,&quot;Left&quot;:0.0,&quot;SlideWidth&quot;:960,&quot;SlideHeight&quot;:540}">
            <a:extLst>
              <a:ext uri="{FF2B5EF4-FFF2-40B4-BE49-F238E27FC236}">
                <a16:creationId xmlns:a16="http://schemas.microsoft.com/office/drawing/2014/main" id="{45622F09-C127-47C3-9298-F4DFD938B67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ts val="0"/>
              </a:spcBef>
              <a:spcAft>
                <a:spcPts val="0"/>
              </a:spcAft>
            </a:pPr>
            <a:r>
              <a:rPr lang="en-US"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341379271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xStyles>
    <p:titleStyle>
      <a:lvl1pPr algn="ctr" rtl="0" eaLnBrk="1" fontAlgn="base" hangingPunct="1">
        <a:spcBef>
          <a:spcPct val="0"/>
        </a:spcBef>
        <a:spcAft>
          <a:spcPct val="0"/>
        </a:spcAft>
        <a:defRPr sz="3600">
          <a:solidFill>
            <a:srgbClr val="003399"/>
          </a:solidFill>
          <a:latin typeface="+mj-lt"/>
          <a:ea typeface="+mj-ea"/>
          <a:cs typeface="+mj-cs"/>
        </a:defRPr>
      </a:lvl1pPr>
      <a:lvl2pPr algn="ctr" rtl="0" eaLnBrk="1" fontAlgn="base" hangingPunct="1">
        <a:spcBef>
          <a:spcPct val="0"/>
        </a:spcBef>
        <a:spcAft>
          <a:spcPct val="0"/>
        </a:spcAft>
        <a:defRPr sz="3600">
          <a:solidFill>
            <a:srgbClr val="003399"/>
          </a:solidFill>
          <a:latin typeface="Stone Sans ITC TT" pitchFamily="2" charset="0"/>
        </a:defRPr>
      </a:lvl2pPr>
      <a:lvl3pPr algn="ctr" rtl="0" eaLnBrk="1" fontAlgn="base" hangingPunct="1">
        <a:spcBef>
          <a:spcPct val="0"/>
        </a:spcBef>
        <a:spcAft>
          <a:spcPct val="0"/>
        </a:spcAft>
        <a:defRPr sz="3600">
          <a:solidFill>
            <a:srgbClr val="003399"/>
          </a:solidFill>
          <a:latin typeface="Stone Sans ITC TT" pitchFamily="2" charset="0"/>
        </a:defRPr>
      </a:lvl3pPr>
      <a:lvl4pPr algn="ctr" rtl="0" eaLnBrk="1" fontAlgn="base" hangingPunct="1">
        <a:spcBef>
          <a:spcPct val="0"/>
        </a:spcBef>
        <a:spcAft>
          <a:spcPct val="0"/>
        </a:spcAft>
        <a:defRPr sz="3600">
          <a:solidFill>
            <a:srgbClr val="003399"/>
          </a:solidFill>
          <a:latin typeface="Stone Sans ITC TT" pitchFamily="2" charset="0"/>
        </a:defRPr>
      </a:lvl4pPr>
      <a:lvl5pPr algn="ctr" rtl="0" eaLnBrk="1" fontAlgn="base" hangingPunct="1">
        <a:spcBef>
          <a:spcPct val="0"/>
        </a:spcBef>
        <a:spcAft>
          <a:spcPct val="0"/>
        </a:spcAft>
        <a:defRPr sz="3600">
          <a:solidFill>
            <a:srgbClr val="003399"/>
          </a:solidFill>
          <a:latin typeface="Stone Sans ITC TT" pitchFamily="2" charset="0"/>
        </a:defRPr>
      </a:lvl5pPr>
      <a:lvl6pPr marL="457200" algn="ctr" rtl="0" eaLnBrk="1" fontAlgn="base" hangingPunct="1">
        <a:spcBef>
          <a:spcPct val="0"/>
        </a:spcBef>
        <a:spcAft>
          <a:spcPct val="0"/>
        </a:spcAft>
        <a:defRPr sz="3600">
          <a:solidFill>
            <a:srgbClr val="003399"/>
          </a:solidFill>
          <a:latin typeface="Stone Sans ITC TT" pitchFamily="2" charset="0"/>
        </a:defRPr>
      </a:lvl6pPr>
      <a:lvl7pPr marL="914400" algn="ctr" rtl="0" eaLnBrk="1" fontAlgn="base" hangingPunct="1">
        <a:spcBef>
          <a:spcPct val="0"/>
        </a:spcBef>
        <a:spcAft>
          <a:spcPct val="0"/>
        </a:spcAft>
        <a:defRPr sz="3600">
          <a:solidFill>
            <a:srgbClr val="003399"/>
          </a:solidFill>
          <a:latin typeface="Stone Sans ITC TT" pitchFamily="2" charset="0"/>
        </a:defRPr>
      </a:lvl7pPr>
      <a:lvl8pPr marL="1371600" algn="ctr" rtl="0" eaLnBrk="1" fontAlgn="base" hangingPunct="1">
        <a:spcBef>
          <a:spcPct val="0"/>
        </a:spcBef>
        <a:spcAft>
          <a:spcPct val="0"/>
        </a:spcAft>
        <a:defRPr sz="3600">
          <a:solidFill>
            <a:srgbClr val="003399"/>
          </a:solidFill>
          <a:latin typeface="Stone Sans ITC TT" pitchFamily="2" charset="0"/>
        </a:defRPr>
      </a:lvl8pPr>
      <a:lvl9pPr marL="1828800" algn="ctr" rtl="0" eaLnBrk="1" fontAlgn="base" hangingPunct="1">
        <a:spcBef>
          <a:spcPct val="0"/>
        </a:spcBef>
        <a:spcAft>
          <a:spcPct val="0"/>
        </a:spcAft>
        <a:defRPr sz="3600">
          <a:solidFill>
            <a:srgbClr val="003399"/>
          </a:solidFill>
          <a:latin typeface="Stone Sans ITC TT" pitchFamily="2"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hyperlink" Target="https://www.tandfonline.com/"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hyperlink" Target="https://www.taylorfrancis.com/" TargetMode="External"/><Relationship Id="rId4" Type="http://schemas.openxmlformats.org/officeDocument/2006/relationships/hyperlink" Target="https://www.taylorfrancis.com/sdgo?context=sd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cid:image021.png@01D66FF2.9C2CD180" TargetMode="External"/><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8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7.xml"/><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37.jpeg"/><Relationship Id="rId3" Type="http://schemas.openxmlformats.org/officeDocument/2006/relationships/image" Target="../media/image22.jpeg"/><Relationship Id="rId21" Type="http://schemas.openxmlformats.org/officeDocument/2006/relationships/image" Target="../media/image40.jpeg"/><Relationship Id="rId7" Type="http://schemas.openxmlformats.org/officeDocument/2006/relationships/image" Target="../media/image26.jpg"/><Relationship Id="rId12" Type="http://schemas.openxmlformats.org/officeDocument/2006/relationships/image" Target="../media/image31.jpg"/><Relationship Id="rId17" Type="http://schemas.openxmlformats.org/officeDocument/2006/relationships/image" Target="../media/image36.jpeg"/><Relationship Id="rId2" Type="http://schemas.openxmlformats.org/officeDocument/2006/relationships/notesSlide" Target="../notesSlides/notesSlide7.xml"/><Relationship Id="rId16" Type="http://schemas.openxmlformats.org/officeDocument/2006/relationships/image" Target="../media/image35.jpeg"/><Relationship Id="rId20" Type="http://schemas.openxmlformats.org/officeDocument/2006/relationships/image" Target="../media/image39.jpeg"/><Relationship Id="rId1" Type="http://schemas.openxmlformats.org/officeDocument/2006/relationships/slideLayout" Target="../slideLayouts/slideLayout87.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jpeg"/><Relationship Id="rId10" Type="http://schemas.openxmlformats.org/officeDocument/2006/relationships/image" Target="../media/image29.jpg"/><Relationship Id="rId19" Type="http://schemas.openxmlformats.org/officeDocument/2006/relationships/image" Target="../media/image38.jpeg"/><Relationship Id="rId4" Type="http://schemas.openxmlformats.org/officeDocument/2006/relationships/image" Target="../media/image23.jpeg"/><Relationship Id="rId9" Type="http://schemas.openxmlformats.org/officeDocument/2006/relationships/image" Target="../media/image28.jpg"/><Relationship Id="rId14" Type="http://schemas.openxmlformats.org/officeDocument/2006/relationships/image" Target="../media/image33.jpeg"/><Relationship Id="rId22"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02C7D8-8500-47F9-BD41-16F6935B20E5}"/>
              </a:ext>
            </a:extLst>
          </p:cNvPr>
          <p:cNvSpPr>
            <a:spLocks noGrp="1"/>
          </p:cNvSpPr>
          <p:nvPr>
            <p:ph type="ctrTitle"/>
          </p:nvPr>
        </p:nvSpPr>
        <p:spPr>
          <a:xfrm>
            <a:off x="391815" y="1299364"/>
            <a:ext cx="4840089" cy="2157198"/>
          </a:xfrm>
        </p:spPr>
        <p:txBody>
          <a:bodyPr>
            <a:normAutofit fontScale="90000"/>
          </a:bodyPr>
          <a:lstStyle/>
          <a:p>
            <a:r>
              <a:rPr lang="zh-TW" sz="3600" dirty="0">
                <a:effectLst/>
                <a:latin typeface="Calibri" panose="020F0502020204030204" pitchFamily="34" charset="0"/>
                <a:ea typeface="PMingLiU" panose="02020500000000000000" pitchFamily="18" charset="-120"/>
              </a:rPr>
              <a:t>在</a:t>
            </a:r>
            <a:r>
              <a:rPr lang="en-US" sz="3600" dirty="0">
                <a:effectLst/>
                <a:latin typeface="Calibri" panose="020F0502020204030204" pitchFamily="34" charset="0"/>
                <a:ea typeface="PMingLiU" panose="02020500000000000000" pitchFamily="18" charset="-120"/>
              </a:rPr>
              <a:t>Taylor &amp; Francis Online</a:t>
            </a:r>
            <a:br>
              <a:rPr lang="en-US" sz="3600" dirty="0">
                <a:effectLst/>
                <a:latin typeface="Calibri" panose="020F0502020204030204" pitchFamily="34" charset="0"/>
                <a:ea typeface="PMingLiU" panose="02020500000000000000" pitchFamily="18" charset="-120"/>
              </a:rPr>
            </a:br>
            <a:r>
              <a:rPr lang="zh-TW" sz="3600" dirty="0">
                <a:effectLst/>
                <a:latin typeface="Calibri" panose="020F0502020204030204" pitchFamily="34" charset="0"/>
                <a:ea typeface="PMingLiU" panose="02020500000000000000" pitchFamily="18" charset="-120"/>
              </a:rPr>
              <a:t>探索</a:t>
            </a:r>
            <a:r>
              <a:rPr lang="en-US" sz="3600" dirty="0">
                <a:effectLst/>
                <a:latin typeface="Calibri" panose="020F0502020204030204" pitchFamily="34" charset="0"/>
                <a:ea typeface="PMingLiU" panose="02020500000000000000" pitchFamily="18" charset="-120"/>
              </a:rPr>
              <a:t>SDGs – </a:t>
            </a:r>
            <a:br>
              <a:rPr lang="en-US" sz="3600" dirty="0">
                <a:effectLst/>
                <a:latin typeface="Calibri" panose="020F0502020204030204" pitchFamily="34" charset="0"/>
                <a:ea typeface="PMingLiU" panose="02020500000000000000" pitchFamily="18" charset="-120"/>
              </a:rPr>
            </a:br>
            <a:r>
              <a:rPr lang="zh-TW" sz="3600" dirty="0">
                <a:effectLst/>
                <a:latin typeface="Calibri" panose="020F0502020204030204" pitchFamily="34" charset="0"/>
                <a:ea typeface="PMingLiU" panose="02020500000000000000" pitchFamily="18" charset="-120"/>
              </a:rPr>
              <a:t>運用期刊找到永續發展目標之</a:t>
            </a:r>
            <a:r>
              <a:rPr lang="zh-TW" altLang="en-US" sz="3600" dirty="0">
                <a:effectLst/>
                <a:latin typeface="Calibri" panose="020F0502020204030204" pitchFamily="34" charset="0"/>
                <a:ea typeface="PMingLiU" panose="02020500000000000000" pitchFamily="18" charset="-120"/>
              </a:rPr>
              <a:t>相關文獻</a:t>
            </a:r>
            <a:endParaRPr lang="en-US" sz="3600" dirty="0">
              <a:effectLst/>
              <a:latin typeface="Calibri" panose="020F0502020204030204" pitchFamily="34" charset="0"/>
              <a:ea typeface="PMingLiU" panose="02020500000000000000" pitchFamily="18" charset="-120"/>
            </a:endParaRPr>
          </a:p>
        </p:txBody>
      </p:sp>
      <p:sp>
        <p:nvSpPr>
          <p:cNvPr id="7" name="Subtitle 6">
            <a:extLst>
              <a:ext uri="{FF2B5EF4-FFF2-40B4-BE49-F238E27FC236}">
                <a16:creationId xmlns:a16="http://schemas.microsoft.com/office/drawing/2014/main" id="{23684E40-B2E7-44E1-BEA0-92D94BEBB078}"/>
              </a:ext>
            </a:extLst>
          </p:cNvPr>
          <p:cNvSpPr>
            <a:spLocks noGrp="1"/>
          </p:cNvSpPr>
          <p:nvPr>
            <p:ph type="subTitle" idx="1"/>
          </p:nvPr>
        </p:nvSpPr>
        <p:spPr>
          <a:xfrm>
            <a:off x="586819" y="4581128"/>
            <a:ext cx="4450080" cy="2580010"/>
          </a:xfrm>
        </p:spPr>
        <p:txBody>
          <a:bodyPr>
            <a:normAutofit/>
          </a:bodyPr>
          <a:lstStyle/>
          <a:p>
            <a:r>
              <a:rPr lang="en-GB" sz="2000" dirty="0"/>
              <a:t>Journal Sales Manager</a:t>
            </a:r>
          </a:p>
          <a:p>
            <a:r>
              <a:rPr lang="zh-TW" altLang="en-US" sz="2000" b="1" dirty="0"/>
              <a:t>莊庚祐 </a:t>
            </a:r>
            <a:r>
              <a:rPr lang="en-GB" sz="2000" dirty="0"/>
              <a:t>Andy Chuang</a:t>
            </a:r>
          </a:p>
          <a:p>
            <a:endParaRPr lang="en-GB" sz="2000" dirty="0"/>
          </a:p>
          <a:p>
            <a:r>
              <a:rPr lang="en-GB" sz="2800" b="1" dirty="0"/>
              <a:t>Taylor &amp; Francis Group</a:t>
            </a:r>
          </a:p>
        </p:txBody>
      </p:sp>
    </p:spTree>
    <p:extLst>
      <p:ext uri="{BB962C8B-B14F-4D97-AF65-F5344CB8AC3E}">
        <p14:creationId xmlns:p14="http://schemas.microsoft.com/office/powerpoint/2010/main" val="20204343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8F59-EADB-48C1-B9B9-2671BB0912B5}"/>
              </a:ext>
            </a:extLst>
          </p:cNvPr>
          <p:cNvSpPr>
            <a:spLocks noGrp="1"/>
          </p:cNvSpPr>
          <p:nvPr>
            <p:ph type="title"/>
          </p:nvPr>
        </p:nvSpPr>
        <p:spPr/>
        <p:txBody>
          <a:bodyPr/>
          <a:lstStyle/>
          <a:p>
            <a:r>
              <a:rPr lang="en-US" dirty="0"/>
              <a:t>Scenario</a:t>
            </a:r>
            <a:endParaRPr lang="en-SG" dirty="0"/>
          </a:p>
        </p:txBody>
      </p:sp>
      <p:sp>
        <p:nvSpPr>
          <p:cNvPr id="3" name="Content Placeholder 2">
            <a:extLst>
              <a:ext uri="{FF2B5EF4-FFF2-40B4-BE49-F238E27FC236}">
                <a16:creationId xmlns:a16="http://schemas.microsoft.com/office/drawing/2014/main" id="{C57A2312-3DC6-4D87-8604-5A66E42C6CFB}"/>
              </a:ext>
            </a:extLst>
          </p:cNvPr>
          <p:cNvSpPr>
            <a:spLocks noGrp="1"/>
          </p:cNvSpPr>
          <p:nvPr>
            <p:ph idx="1"/>
          </p:nvPr>
        </p:nvSpPr>
        <p:spPr/>
        <p:txBody>
          <a:bodyPr/>
          <a:lstStyle/>
          <a:p>
            <a:pPr marL="0" indent="0">
              <a:buNone/>
            </a:pPr>
            <a:r>
              <a:rPr lang="zh-TW" altLang="en-US" dirty="0"/>
              <a:t>例如</a:t>
            </a:r>
            <a:r>
              <a:rPr lang="en-US" altLang="zh-TW" dirty="0"/>
              <a:t>: </a:t>
            </a:r>
            <a:r>
              <a:rPr lang="zh-TW" altLang="en-US" dirty="0"/>
              <a:t>我想尋找關於</a:t>
            </a:r>
            <a:r>
              <a:rPr lang="en-US" altLang="zh-TW" dirty="0"/>
              <a:t>SDG</a:t>
            </a:r>
            <a:r>
              <a:rPr lang="zh-TW" altLang="en-US" dirty="0"/>
              <a:t>的研究主題</a:t>
            </a:r>
          </a:p>
          <a:p>
            <a:pPr marL="0" indent="0">
              <a:buNone/>
            </a:pPr>
            <a:endParaRPr lang="zh-TW" altLang="en-US" dirty="0"/>
          </a:p>
          <a:p>
            <a:pPr marL="457200" indent="-457200">
              <a:buFont typeface="+mj-lt"/>
              <a:buAutoNum type="arabicPeriod"/>
            </a:pPr>
            <a:r>
              <a:rPr lang="zh-TW" altLang="en-US" dirty="0"/>
              <a:t>了解</a:t>
            </a:r>
            <a:r>
              <a:rPr lang="en-US" altLang="zh-TW" dirty="0"/>
              <a:t>SDG</a:t>
            </a:r>
            <a:r>
              <a:rPr lang="zh-TW" altLang="en-US" dirty="0"/>
              <a:t>的緣由</a:t>
            </a:r>
          </a:p>
          <a:p>
            <a:pPr marL="457200" indent="-457200">
              <a:buFont typeface="+mj-lt"/>
              <a:buAutoNum type="arabicPeriod"/>
            </a:pPr>
            <a:r>
              <a:rPr lang="zh-TW" altLang="en-US" dirty="0"/>
              <a:t>了解</a:t>
            </a:r>
            <a:r>
              <a:rPr lang="en-US" altLang="zh-TW" dirty="0"/>
              <a:t>SDG</a:t>
            </a:r>
            <a:r>
              <a:rPr lang="zh-TW" altLang="en-US" dirty="0"/>
              <a:t>包含那些目標</a:t>
            </a:r>
          </a:p>
          <a:p>
            <a:pPr marL="457200" indent="-457200">
              <a:buFont typeface="+mj-lt"/>
              <a:buAutoNum type="arabicPeriod"/>
            </a:pPr>
            <a:r>
              <a:rPr lang="zh-TW" altLang="en-US" dirty="0"/>
              <a:t>尋找</a:t>
            </a:r>
            <a:r>
              <a:rPr lang="en-US" altLang="zh-TW" dirty="0"/>
              <a:t>SDG</a:t>
            </a:r>
            <a:r>
              <a:rPr lang="zh-TW" altLang="en-US" dirty="0"/>
              <a:t>相關的資源</a:t>
            </a:r>
            <a:r>
              <a:rPr lang="en-US" altLang="zh-TW" dirty="0"/>
              <a:t>,</a:t>
            </a:r>
            <a:r>
              <a:rPr lang="zh-TW" altLang="en-US" dirty="0"/>
              <a:t>包含</a:t>
            </a:r>
            <a:r>
              <a:rPr lang="en-US" altLang="zh-TW" dirty="0"/>
              <a:t>: Journal, E-Book, Database</a:t>
            </a:r>
          </a:p>
          <a:p>
            <a:pPr marL="457200" indent="-457200">
              <a:buFont typeface="+mj-lt"/>
              <a:buAutoNum type="arabicPeriod"/>
            </a:pPr>
            <a:r>
              <a:rPr lang="zh-TW" altLang="en-US" dirty="0"/>
              <a:t>下載需要的資料</a:t>
            </a:r>
          </a:p>
          <a:p>
            <a:pPr marL="457200" indent="-457200">
              <a:buFont typeface="+mj-lt"/>
              <a:buAutoNum type="arabicPeriod"/>
            </a:pPr>
            <a:r>
              <a:rPr lang="zh-TW" altLang="en-US" dirty="0"/>
              <a:t>開始大量研讀</a:t>
            </a:r>
          </a:p>
          <a:p>
            <a:pPr marL="457200" indent="-457200">
              <a:buFont typeface="+mj-lt"/>
              <a:buAutoNum type="arabicPeriod"/>
            </a:pPr>
            <a:r>
              <a:rPr lang="zh-TW" altLang="en-US" dirty="0"/>
              <a:t>確認</a:t>
            </a:r>
            <a:r>
              <a:rPr lang="en-US" altLang="zh-TW" dirty="0"/>
              <a:t>SDG</a:t>
            </a:r>
            <a:r>
              <a:rPr lang="zh-TW" altLang="en-US" dirty="0"/>
              <a:t>的題目</a:t>
            </a:r>
          </a:p>
        </p:txBody>
      </p:sp>
      <p:sp>
        <p:nvSpPr>
          <p:cNvPr id="4" name="Slide Number Placeholder 3">
            <a:extLst>
              <a:ext uri="{FF2B5EF4-FFF2-40B4-BE49-F238E27FC236}">
                <a16:creationId xmlns:a16="http://schemas.microsoft.com/office/drawing/2014/main" id="{8FA19C91-F55B-4637-B139-B66F13939DAC}"/>
              </a:ext>
            </a:extLst>
          </p:cNvPr>
          <p:cNvSpPr>
            <a:spLocks noGrp="1"/>
          </p:cNvSpPr>
          <p:nvPr>
            <p:ph type="sldNum" sz="quarter" idx="11"/>
          </p:nvPr>
        </p:nvSpPr>
        <p:spPr/>
        <p:txBody>
          <a:bodyPr/>
          <a:lstStyle/>
          <a:p>
            <a:fld id="{ADEA4217-1DB1-4E92-AF7F-D6C6BA93EF4E}" type="slidenum">
              <a:rPr lang="en-US" smtClean="0"/>
              <a:pPr/>
              <a:t>10</a:t>
            </a:fld>
            <a:endParaRPr lang="en-US" dirty="0"/>
          </a:p>
        </p:txBody>
      </p:sp>
    </p:spTree>
    <p:extLst>
      <p:ext uri="{BB962C8B-B14F-4D97-AF65-F5344CB8AC3E}">
        <p14:creationId xmlns:p14="http://schemas.microsoft.com/office/powerpoint/2010/main" val="269094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88F59-EADB-48C1-B9B9-2671BB0912B5}"/>
              </a:ext>
            </a:extLst>
          </p:cNvPr>
          <p:cNvSpPr>
            <a:spLocks noGrp="1"/>
          </p:cNvSpPr>
          <p:nvPr>
            <p:ph type="title"/>
          </p:nvPr>
        </p:nvSpPr>
        <p:spPr/>
        <p:txBody>
          <a:bodyPr/>
          <a:lstStyle/>
          <a:p>
            <a:r>
              <a:rPr lang="en-US" dirty="0"/>
              <a:t>Scenario - continue</a:t>
            </a:r>
            <a:endParaRPr lang="en-SG" dirty="0"/>
          </a:p>
        </p:txBody>
      </p:sp>
      <p:sp>
        <p:nvSpPr>
          <p:cNvPr id="3" name="Content Placeholder 2">
            <a:extLst>
              <a:ext uri="{FF2B5EF4-FFF2-40B4-BE49-F238E27FC236}">
                <a16:creationId xmlns:a16="http://schemas.microsoft.com/office/drawing/2014/main" id="{C57A2312-3DC6-4D87-8604-5A66E42C6CFB}"/>
              </a:ext>
            </a:extLst>
          </p:cNvPr>
          <p:cNvSpPr>
            <a:spLocks noGrp="1"/>
          </p:cNvSpPr>
          <p:nvPr>
            <p:ph idx="1"/>
          </p:nvPr>
        </p:nvSpPr>
        <p:spPr>
          <a:xfrm>
            <a:off x="723900" y="1844824"/>
            <a:ext cx="9673901" cy="3744312"/>
          </a:xfrm>
        </p:spPr>
        <p:txBody>
          <a:bodyPr/>
          <a:lstStyle/>
          <a:p>
            <a:pPr marL="0" indent="0">
              <a:buNone/>
            </a:pPr>
            <a:r>
              <a:rPr lang="zh-TW" altLang="en-US" dirty="0"/>
              <a:t>我們如何著手</a:t>
            </a:r>
            <a:r>
              <a:rPr lang="zh-TW" dirty="0"/>
              <a:t>尋找關於</a:t>
            </a:r>
            <a:r>
              <a:rPr lang="en-US" altLang="zh-TW" dirty="0"/>
              <a:t>SDG</a:t>
            </a:r>
            <a:r>
              <a:rPr lang="zh-TW" altLang="en-US" dirty="0"/>
              <a:t>的研究主題</a:t>
            </a:r>
            <a:r>
              <a:rPr lang="en-US" altLang="zh-TW" dirty="0"/>
              <a:t>?</a:t>
            </a:r>
            <a:endParaRPr lang="en-US" dirty="0"/>
          </a:p>
          <a:p>
            <a:pPr marL="0" indent="0">
              <a:buNone/>
            </a:pPr>
            <a:endParaRPr lang="en-US" dirty="0"/>
          </a:p>
          <a:p>
            <a:r>
              <a:rPr lang="en-US" i="1" dirty="0"/>
              <a:t>Journal - </a:t>
            </a:r>
            <a:r>
              <a:rPr lang="en-US" i="1" dirty="0">
                <a:hlinkClick r:id="rId3"/>
              </a:rPr>
              <a:t>https://www.tandfonline.com/</a:t>
            </a:r>
            <a:endParaRPr lang="en-US" i="1" dirty="0"/>
          </a:p>
          <a:p>
            <a:r>
              <a:rPr lang="en-US" i="1" dirty="0"/>
              <a:t>Database - </a:t>
            </a:r>
            <a:r>
              <a:rPr lang="en-US" i="1" dirty="0">
                <a:hlinkClick r:id="rId4"/>
              </a:rPr>
              <a:t>https://www.taylorfrancis.com/sdgo?context=sdgo</a:t>
            </a:r>
            <a:endParaRPr lang="en-US" i="1" dirty="0"/>
          </a:p>
          <a:p>
            <a:r>
              <a:rPr lang="en-US" i="1" dirty="0"/>
              <a:t>E-Book - </a:t>
            </a:r>
            <a:r>
              <a:rPr lang="en-US" i="1" dirty="0">
                <a:hlinkClick r:id="rId5"/>
              </a:rPr>
              <a:t>https://www.taylorfrancis.com/</a:t>
            </a:r>
            <a:endParaRPr lang="en-US" i="1" dirty="0"/>
          </a:p>
          <a:p>
            <a:endParaRPr lang="en-US" i="1" dirty="0"/>
          </a:p>
          <a:p>
            <a:pPr marL="0" indent="0">
              <a:buNone/>
            </a:pPr>
            <a:endParaRPr lang="en-US" i="1" dirty="0"/>
          </a:p>
        </p:txBody>
      </p:sp>
      <p:sp>
        <p:nvSpPr>
          <p:cNvPr id="4" name="Slide Number Placeholder 3">
            <a:extLst>
              <a:ext uri="{FF2B5EF4-FFF2-40B4-BE49-F238E27FC236}">
                <a16:creationId xmlns:a16="http://schemas.microsoft.com/office/drawing/2014/main" id="{8FA19C91-F55B-4637-B139-B66F13939DAC}"/>
              </a:ext>
            </a:extLst>
          </p:cNvPr>
          <p:cNvSpPr>
            <a:spLocks noGrp="1"/>
          </p:cNvSpPr>
          <p:nvPr>
            <p:ph type="sldNum" sz="quarter" idx="11"/>
          </p:nvPr>
        </p:nvSpPr>
        <p:spPr/>
        <p:txBody>
          <a:bodyPr/>
          <a:lstStyle/>
          <a:p>
            <a:fld id="{ADEA4217-1DB1-4E92-AF7F-D6C6BA93EF4E}" type="slidenum">
              <a:rPr lang="en-US" smtClean="0"/>
              <a:pPr/>
              <a:t>11</a:t>
            </a:fld>
            <a:endParaRPr lang="en-US" dirty="0"/>
          </a:p>
        </p:txBody>
      </p:sp>
    </p:spTree>
    <p:extLst>
      <p:ext uri="{BB962C8B-B14F-4D97-AF65-F5344CB8AC3E}">
        <p14:creationId xmlns:p14="http://schemas.microsoft.com/office/powerpoint/2010/main" val="491627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9C1D5C-6E78-44C7-8FB4-01B2875245DF}"/>
              </a:ext>
            </a:extLst>
          </p:cNvPr>
          <p:cNvSpPr/>
          <p:nvPr/>
        </p:nvSpPr>
        <p:spPr>
          <a:xfrm>
            <a:off x="-96689" y="5408334"/>
            <a:ext cx="12288689" cy="1449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Picture 3">
            <a:extLst>
              <a:ext uri="{FF2B5EF4-FFF2-40B4-BE49-F238E27FC236}">
                <a16:creationId xmlns:a16="http://schemas.microsoft.com/office/drawing/2014/main" id="{B56F640A-3938-4005-BCEB-A39C836438D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12288689" cy="5408335"/>
          </a:xfrm>
          <a:prstGeom prst="rect">
            <a:avLst/>
          </a:prstGeom>
        </p:spPr>
      </p:pic>
      <p:sp>
        <p:nvSpPr>
          <p:cNvPr id="5" name="TextBox 4">
            <a:extLst>
              <a:ext uri="{FF2B5EF4-FFF2-40B4-BE49-F238E27FC236}">
                <a16:creationId xmlns:a16="http://schemas.microsoft.com/office/drawing/2014/main" id="{8177BE54-3691-4F05-961C-749F5F41F125}"/>
              </a:ext>
            </a:extLst>
          </p:cNvPr>
          <p:cNvSpPr txBox="1"/>
          <p:nvPr/>
        </p:nvSpPr>
        <p:spPr>
          <a:xfrm>
            <a:off x="3287688" y="5810001"/>
            <a:ext cx="6101860" cy="646331"/>
          </a:xfrm>
          <a:prstGeom prst="rect">
            <a:avLst/>
          </a:prstGeom>
          <a:noFill/>
        </p:spPr>
        <p:txBody>
          <a:bodyPr wrap="square">
            <a:spAutoFit/>
          </a:bodyPr>
          <a:lstStyle/>
          <a:p>
            <a:r>
              <a:rPr lang="en-US" sz="3600" dirty="0">
                <a:solidFill>
                  <a:srgbClr val="FF0000"/>
                </a:solidFill>
              </a:rPr>
              <a:t>https://www.tandfonline.com/</a:t>
            </a:r>
          </a:p>
        </p:txBody>
      </p:sp>
    </p:spTree>
    <p:extLst>
      <p:ext uri="{BB962C8B-B14F-4D97-AF65-F5344CB8AC3E}">
        <p14:creationId xmlns:p14="http://schemas.microsoft.com/office/powerpoint/2010/main" val="3374043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18B910-DB9E-4AF5-A1B9-EDF3B42DAEE3}"/>
              </a:ext>
            </a:extLst>
          </p:cNvPr>
          <p:cNvPicPr>
            <a:picLocks noChangeAspect="1"/>
          </p:cNvPicPr>
          <p:nvPr/>
        </p:nvPicPr>
        <p:blipFill>
          <a:blip r:embed="rId3"/>
          <a:stretch>
            <a:fillRect/>
          </a:stretch>
        </p:blipFill>
        <p:spPr>
          <a:xfrm>
            <a:off x="0" y="343452"/>
            <a:ext cx="12192000" cy="6154450"/>
          </a:xfrm>
          <a:prstGeom prst="rect">
            <a:avLst/>
          </a:prstGeom>
        </p:spPr>
      </p:pic>
      <p:sp>
        <p:nvSpPr>
          <p:cNvPr id="2" name="Oval 1">
            <a:extLst>
              <a:ext uri="{FF2B5EF4-FFF2-40B4-BE49-F238E27FC236}">
                <a16:creationId xmlns:a16="http://schemas.microsoft.com/office/drawing/2014/main" id="{CF92CC1E-869F-4A58-8333-6CA8A89383EF}"/>
              </a:ext>
            </a:extLst>
          </p:cNvPr>
          <p:cNvSpPr/>
          <p:nvPr/>
        </p:nvSpPr>
        <p:spPr>
          <a:xfrm>
            <a:off x="6600056" y="764704"/>
            <a:ext cx="2304256" cy="343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6B170E1-5E54-429A-85AD-B1B23D22E735}"/>
              </a:ext>
            </a:extLst>
          </p:cNvPr>
          <p:cNvSpPr/>
          <p:nvPr/>
        </p:nvSpPr>
        <p:spPr>
          <a:xfrm>
            <a:off x="10632504" y="764704"/>
            <a:ext cx="792088" cy="343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604A6CA-F9C8-48AC-A98A-A5391C9DDCFB}"/>
              </a:ext>
            </a:extLst>
          </p:cNvPr>
          <p:cNvSpPr txBox="1"/>
          <p:nvPr/>
        </p:nvSpPr>
        <p:spPr>
          <a:xfrm>
            <a:off x="3791744" y="1529408"/>
            <a:ext cx="4176464" cy="369332"/>
          </a:xfrm>
          <a:prstGeom prst="rect">
            <a:avLst/>
          </a:prstGeom>
          <a:noFill/>
        </p:spPr>
        <p:txBody>
          <a:bodyPr wrap="square" rtlCol="0">
            <a:spAutoFit/>
          </a:bodyPr>
          <a:lstStyle/>
          <a:p>
            <a:r>
              <a:rPr lang="en-US" altLang="zh-TW" b="1" dirty="0" err="1" smtClean="0">
                <a:solidFill>
                  <a:srgbClr val="FF0000"/>
                </a:solidFill>
              </a:rPr>
              <a:t>Fo</a:t>
            </a:r>
            <a:r>
              <a:rPr lang="en-US" altLang="zh-TW" b="1" dirty="0" smtClean="0">
                <a:solidFill>
                  <a:srgbClr val="FF0000"/>
                </a:solidFill>
              </a:rPr>
              <a:t> </a:t>
            </a:r>
            <a:r>
              <a:rPr lang="en-US" altLang="zh-TW" b="1" dirty="0" err="1" smtClean="0">
                <a:solidFill>
                  <a:srgbClr val="FF0000"/>
                </a:solidFill>
              </a:rPr>
              <a:t>Guang</a:t>
            </a:r>
            <a:r>
              <a:rPr lang="zh-TW" altLang="en-US" b="1" dirty="0" smtClean="0">
                <a:solidFill>
                  <a:srgbClr val="FF0000"/>
                </a:solidFill>
              </a:rPr>
              <a:t> </a:t>
            </a:r>
            <a:r>
              <a:rPr lang="en-US" altLang="zh-TW" b="1" dirty="0" smtClean="0">
                <a:solidFill>
                  <a:srgbClr val="FF0000"/>
                </a:solidFill>
              </a:rPr>
              <a:t>University</a:t>
            </a:r>
            <a:endParaRPr lang="en-US" b="1" dirty="0">
              <a:solidFill>
                <a:srgbClr val="FF0000"/>
              </a:solidFill>
            </a:endParaRPr>
          </a:p>
        </p:txBody>
      </p:sp>
      <p:cxnSp>
        <p:nvCxnSpPr>
          <p:cNvPr id="7" name="Straight Arrow Connector 6">
            <a:extLst>
              <a:ext uri="{FF2B5EF4-FFF2-40B4-BE49-F238E27FC236}">
                <a16:creationId xmlns:a16="http://schemas.microsoft.com/office/drawing/2014/main" id="{362322AD-9895-4ED9-999B-D3D6EB3D9E40}"/>
              </a:ext>
            </a:extLst>
          </p:cNvPr>
          <p:cNvCxnSpPr>
            <a:cxnSpLocks/>
            <a:stCxn id="3" idx="0"/>
          </p:cNvCxnSpPr>
          <p:nvPr/>
        </p:nvCxnSpPr>
        <p:spPr>
          <a:xfrm flipV="1">
            <a:off x="5879976" y="1083008"/>
            <a:ext cx="720080" cy="446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52803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38FF7-D39F-4D7D-BB13-8FF16E5059A3}"/>
              </a:ext>
            </a:extLst>
          </p:cNvPr>
          <p:cNvSpPr/>
          <p:nvPr/>
        </p:nvSpPr>
        <p:spPr>
          <a:xfrm>
            <a:off x="4367" y="-20960"/>
            <a:ext cx="2627784" cy="6878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883A1722-E414-4895-8273-F850ED3082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633" y="-20960"/>
            <a:ext cx="11520000" cy="6858000"/>
          </a:xfrm>
          <a:prstGeom prst="rect">
            <a:avLst/>
          </a:prstGeom>
        </p:spPr>
      </p:pic>
      <p:sp>
        <p:nvSpPr>
          <p:cNvPr id="9" name="Rectangle: Rounded Corners 8">
            <a:extLst>
              <a:ext uri="{FF2B5EF4-FFF2-40B4-BE49-F238E27FC236}">
                <a16:creationId xmlns:a16="http://schemas.microsoft.com/office/drawing/2014/main" id="{EC702D32-0804-43AE-9201-143A38177D2D}"/>
              </a:ext>
            </a:extLst>
          </p:cNvPr>
          <p:cNvSpPr/>
          <p:nvPr/>
        </p:nvSpPr>
        <p:spPr>
          <a:xfrm>
            <a:off x="680046" y="1484784"/>
            <a:ext cx="3111698" cy="53732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FB2E0D97-8171-49C8-86ED-F68B2596CDEB}"/>
              </a:ext>
            </a:extLst>
          </p:cNvPr>
          <p:cNvSpPr/>
          <p:nvPr/>
        </p:nvSpPr>
        <p:spPr>
          <a:xfrm>
            <a:off x="4339401" y="28709"/>
            <a:ext cx="2088232"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AA4AA71-B032-4C35-92D0-782547CCBBC9}"/>
              </a:ext>
            </a:extLst>
          </p:cNvPr>
          <p:cNvSpPr/>
          <p:nvPr/>
        </p:nvSpPr>
        <p:spPr>
          <a:xfrm>
            <a:off x="3697746" y="2348880"/>
            <a:ext cx="3334357"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96672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0429B-C8AC-44EF-A733-DAFAD22BF3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EB24E9-8E9E-422E-9144-02BABB67F81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F493B6-31CA-45F1-880F-0CCB561EAC59}"/>
              </a:ext>
            </a:extLst>
          </p:cNvPr>
          <p:cNvSpPr>
            <a:spLocks noGrp="1"/>
          </p:cNvSpPr>
          <p:nvPr>
            <p:ph type="sldNum" sz="quarter" idx="11"/>
          </p:nvPr>
        </p:nvSpPr>
        <p:spPr/>
        <p:txBody>
          <a:bodyPr/>
          <a:lstStyle/>
          <a:p>
            <a:fld id="{ADEA4217-1DB1-4E92-AF7F-D6C6BA93EF4E}" type="slidenum">
              <a:rPr lang="en-US" smtClean="0"/>
              <a:pPr/>
              <a:t>15</a:t>
            </a:fld>
            <a:endParaRPr lang="en-US" dirty="0"/>
          </a:p>
        </p:txBody>
      </p:sp>
      <p:pic>
        <p:nvPicPr>
          <p:cNvPr id="6" name="Picture 5">
            <a:extLst>
              <a:ext uri="{FF2B5EF4-FFF2-40B4-BE49-F238E27FC236}">
                <a16:creationId xmlns:a16="http://schemas.microsoft.com/office/drawing/2014/main" id="{446D115D-CF47-4BDB-B5C1-C793086BCB44}"/>
              </a:ext>
            </a:extLst>
          </p:cNvPr>
          <p:cNvPicPr>
            <a:picLocks noChangeAspect="1"/>
          </p:cNvPicPr>
          <p:nvPr/>
        </p:nvPicPr>
        <p:blipFill>
          <a:blip r:embed="rId3"/>
          <a:stretch>
            <a:fillRect/>
          </a:stretch>
        </p:blipFill>
        <p:spPr>
          <a:xfrm>
            <a:off x="1" y="0"/>
            <a:ext cx="12145434" cy="6738568"/>
          </a:xfrm>
          <a:prstGeom prst="rect">
            <a:avLst/>
          </a:prstGeom>
        </p:spPr>
      </p:pic>
      <p:sp>
        <p:nvSpPr>
          <p:cNvPr id="7" name="Oval 6">
            <a:extLst>
              <a:ext uri="{FF2B5EF4-FFF2-40B4-BE49-F238E27FC236}">
                <a16:creationId xmlns:a16="http://schemas.microsoft.com/office/drawing/2014/main" id="{90F6CE2F-3AE7-47B3-A9A9-085A789342BD}"/>
              </a:ext>
            </a:extLst>
          </p:cNvPr>
          <p:cNvSpPr/>
          <p:nvPr/>
        </p:nvSpPr>
        <p:spPr>
          <a:xfrm>
            <a:off x="4295800" y="44445"/>
            <a:ext cx="2088232"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D194C95-7548-4C66-ABE2-5AC941E67BBD}"/>
              </a:ext>
            </a:extLst>
          </p:cNvPr>
          <p:cNvSpPr/>
          <p:nvPr/>
        </p:nvSpPr>
        <p:spPr>
          <a:xfrm>
            <a:off x="3431704" y="2393955"/>
            <a:ext cx="2304256"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6859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B2FA-29DF-4044-A2D0-94825358B7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6F6321-C842-442F-B0ED-30893492657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253ABE0-5EE4-4DF1-80F0-ABD55D39A463}"/>
              </a:ext>
            </a:extLst>
          </p:cNvPr>
          <p:cNvSpPr>
            <a:spLocks noGrp="1"/>
          </p:cNvSpPr>
          <p:nvPr>
            <p:ph type="sldNum" sz="quarter" idx="11"/>
          </p:nvPr>
        </p:nvSpPr>
        <p:spPr/>
        <p:txBody>
          <a:bodyPr/>
          <a:lstStyle/>
          <a:p>
            <a:fld id="{ADEA4217-1DB1-4E92-AF7F-D6C6BA93EF4E}" type="slidenum">
              <a:rPr lang="en-US" smtClean="0"/>
              <a:pPr/>
              <a:t>16</a:t>
            </a:fld>
            <a:endParaRPr lang="en-US" dirty="0"/>
          </a:p>
        </p:txBody>
      </p:sp>
      <p:pic>
        <p:nvPicPr>
          <p:cNvPr id="10" name="Picture 9">
            <a:extLst>
              <a:ext uri="{FF2B5EF4-FFF2-40B4-BE49-F238E27FC236}">
                <a16:creationId xmlns:a16="http://schemas.microsoft.com/office/drawing/2014/main" id="{EF417C4D-8F5D-41C0-9079-913E114C41B6}"/>
              </a:ext>
            </a:extLst>
          </p:cNvPr>
          <p:cNvPicPr>
            <a:picLocks noChangeAspect="1"/>
          </p:cNvPicPr>
          <p:nvPr/>
        </p:nvPicPr>
        <p:blipFill>
          <a:blip r:embed="rId2"/>
          <a:stretch>
            <a:fillRect/>
          </a:stretch>
        </p:blipFill>
        <p:spPr>
          <a:xfrm>
            <a:off x="0" y="0"/>
            <a:ext cx="12191999" cy="6858000"/>
          </a:xfrm>
          <a:prstGeom prst="rect">
            <a:avLst/>
          </a:prstGeom>
        </p:spPr>
      </p:pic>
      <p:cxnSp>
        <p:nvCxnSpPr>
          <p:cNvPr id="11" name="Straight Connector 10">
            <a:extLst>
              <a:ext uri="{FF2B5EF4-FFF2-40B4-BE49-F238E27FC236}">
                <a16:creationId xmlns:a16="http://schemas.microsoft.com/office/drawing/2014/main" id="{B209F999-ED79-4170-A1FC-9379D58565B3}"/>
              </a:ext>
            </a:extLst>
          </p:cNvPr>
          <p:cNvCxnSpPr/>
          <p:nvPr/>
        </p:nvCxnSpPr>
        <p:spPr>
          <a:xfrm>
            <a:off x="0" y="3645024"/>
            <a:ext cx="121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3A91AE-477B-48CD-9D25-86BEDBCD38C1}"/>
              </a:ext>
            </a:extLst>
          </p:cNvPr>
          <p:cNvCxnSpPr>
            <a:cxnSpLocks/>
          </p:cNvCxnSpPr>
          <p:nvPr/>
        </p:nvCxnSpPr>
        <p:spPr>
          <a:xfrm>
            <a:off x="1171577" y="3645024"/>
            <a:ext cx="0" cy="338480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08F4987E-15D0-4455-BC44-3BF14FA50330}"/>
              </a:ext>
            </a:extLst>
          </p:cNvPr>
          <p:cNvCxnSpPr>
            <a:cxnSpLocks/>
          </p:cNvCxnSpPr>
          <p:nvPr/>
        </p:nvCxnSpPr>
        <p:spPr>
          <a:xfrm>
            <a:off x="9048328" y="3645024"/>
            <a:ext cx="0" cy="338480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F29F66C-1A6D-4C67-8D99-2A17145F0B42}"/>
              </a:ext>
            </a:extLst>
          </p:cNvPr>
          <p:cNvCxnSpPr/>
          <p:nvPr/>
        </p:nvCxnSpPr>
        <p:spPr>
          <a:xfrm>
            <a:off x="0" y="1617894"/>
            <a:ext cx="1219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6DD360-23B5-4A72-A0D2-EAE33C0733CD}"/>
              </a:ext>
            </a:extLst>
          </p:cNvPr>
          <p:cNvSpPr/>
          <p:nvPr/>
        </p:nvSpPr>
        <p:spPr>
          <a:xfrm>
            <a:off x="-1" y="1700809"/>
            <a:ext cx="952503" cy="1296144"/>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9DEEFE1-6B34-42F1-BBE0-FA8DE32E3B13}"/>
              </a:ext>
            </a:extLst>
          </p:cNvPr>
          <p:cNvSpPr/>
          <p:nvPr/>
        </p:nvSpPr>
        <p:spPr>
          <a:xfrm>
            <a:off x="11568608" y="5157191"/>
            <a:ext cx="404313" cy="432049"/>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7F8DBCF8-1CD6-4F29-86D9-0E235385656C}"/>
              </a:ext>
            </a:extLst>
          </p:cNvPr>
          <p:cNvSpPr/>
          <p:nvPr/>
        </p:nvSpPr>
        <p:spPr>
          <a:xfrm>
            <a:off x="11538966" y="6284793"/>
            <a:ext cx="404313" cy="432049"/>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68063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611F0-22C6-4F8C-BCC7-64398DFD9A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C08561-2D1F-4D24-A7BB-9E923B4B63E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07255FE-285A-448F-AA88-7A9674EDAD87}"/>
              </a:ext>
            </a:extLst>
          </p:cNvPr>
          <p:cNvSpPr>
            <a:spLocks noGrp="1"/>
          </p:cNvSpPr>
          <p:nvPr>
            <p:ph type="sldNum" sz="quarter" idx="11"/>
          </p:nvPr>
        </p:nvSpPr>
        <p:spPr/>
        <p:txBody>
          <a:bodyPr/>
          <a:lstStyle/>
          <a:p>
            <a:fld id="{ADEA4217-1DB1-4E92-AF7F-D6C6BA93EF4E}" type="slidenum">
              <a:rPr lang="en-US" smtClean="0"/>
              <a:pPr/>
              <a:t>17</a:t>
            </a:fld>
            <a:endParaRPr lang="en-US" dirty="0"/>
          </a:p>
        </p:txBody>
      </p:sp>
      <p:pic>
        <p:nvPicPr>
          <p:cNvPr id="8" name="Picture 7">
            <a:extLst>
              <a:ext uri="{FF2B5EF4-FFF2-40B4-BE49-F238E27FC236}">
                <a16:creationId xmlns:a16="http://schemas.microsoft.com/office/drawing/2014/main" id="{D7C97F63-B39A-4752-9789-DBA0E360D5B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0103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6D99F4C-31B0-4831-9D85-B8C4CC359656}"/>
              </a:ext>
            </a:extLst>
          </p:cNvPr>
          <p:cNvSpPr/>
          <p:nvPr/>
        </p:nvSpPr>
        <p:spPr>
          <a:xfrm>
            <a:off x="5650491" y="2655449"/>
            <a:ext cx="1165589" cy="55446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5C1CAD2C-B3F4-40B5-B77B-FE6A70F601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3194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BA1B55-96F2-4B96-A630-B4836B9D74A9}"/>
              </a:ext>
            </a:extLst>
          </p:cNvPr>
          <p:cNvSpPr>
            <a:spLocks noGrp="1"/>
          </p:cNvSpPr>
          <p:nvPr>
            <p:ph type="ctrTitle"/>
          </p:nvPr>
        </p:nvSpPr>
        <p:spPr>
          <a:xfrm>
            <a:off x="1143001" y="156289"/>
            <a:ext cx="4450080" cy="1476811"/>
          </a:xfrm>
        </p:spPr>
        <p:txBody>
          <a:bodyPr/>
          <a:lstStyle/>
          <a:p>
            <a:r>
              <a:rPr lang="en-GB" dirty="0" err="1">
                <a:solidFill>
                  <a:schemeClr val="tx1"/>
                </a:solidFill>
              </a:rPr>
              <a:t>Altmetric</a:t>
            </a:r>
            <a:endParaRPr lang="en-US" dirty="0">
              <a:solidFill>
                <a:schemeClr val="tx1"/>
              </a:solidFill>
            </a:endParaRPr>
          </a:p>
        </p:txBody>
      </p:sp>
      <p:sp>
        <p:nvSpPr>
          <p:cNvPr id="4" name="Slide Number Placeholder 3">
            <a:extLst>
              <a:ext uri="{FF2B5EF4-FFF2-40B4-BE49-F238E27FC236}">
                <a16:creationId xmlns:a16="http://schemas.microsoft.com/office/drawing/2014/main" id="{B97B6797-F06B-4A47-9BD3-6FA2FA840D44}"/>
              </a:ext>
            </a:extLst>
          </p:cNvPr>
          <p:cNvSpPr>
            <a:spLocks noGrp="1"/>
          </p:cNvSpPr>
          <p:nvPr>
            <p:ph type="sldNum" sz="quarter" idx="12"/>
          </p:nvPr>
        </p:nvSpPr>
        <p:spPr/>
        <p:txBody>
          <a:bodyPr/>
          <a:lstStyle/>
          <a:p>
            <a:fld id="{CF5A7C30-1FD5-4BAE-B4CF-F2A2319B9778}" type="slidenum">
              <a:rPr lang="en-US" smtClean="0"/>
              <a:pPr/>
              <a:t>19</a:t>
            </a:fld>
            <a:endParaRPr lang="en-US" dirty="0"/>
          </a:p>
        </p:txBody>
      </p:sp>
      <p:sp>
        <p:nvSpPr>
          <p:cNvPr id="5" name="Rectangle 2">
            <a:extLst>
              <a:ext uri="{FF2B5EF4-FFF2-40B4-BE49-F238E27FC236}">
                <a16:creationId xmlns:a16="http://schemas.microsoft.com/office/drawing/2014/main" id="{8A60A421-1AA7-4EB1-A5B2-2E54077B06C9}"/>
              </a:ext>
            </a:extLst>
          </p:cNvPr>
          <p:cNvSpPr>
            <a:spLocks noChangeArrowheads="1"/>
          </p:cNvSpPr>
          <p:nvPr/>
        </p:nvSpPr>
        <p:spPr bwMode="auto">
          <a:xfrm>
            <a:off x="1103916" y="1603647"/>
            <a:ext cx="12015208" cy="59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108">
            <a:extLst>
              <a:ext uri="{FF2B5EF4-FFF2-40B4-BE49-F238E27FC236}">
                <a16:creationId xmlns:a16="http://schemas.microsoft.com/office/drawing/2014/main" id="{C7393D94-087D-4F37-B866-0D70F06F4DE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71666" y="2045577"/>
            <a:ext cx="10248668" cy="334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489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2"/>
          <p:cNvSpPr txBox="1">
            <a:spLocks noChangeArrowheads="1"/>
          </p:cNvSpPr>
          <p:nvPr/>
        </p:nvSpPr>
        <p:spPr>
          <a:xfrm>
            <a:off x="1" y="609733"/>
            <a:ext cx="12192000" cy="718841"/>
          </a:xfrm>
          <a:prstGeom prst="rect">
            <a:avLst/>
          </a:prstGeom>
          <a:solidFill>
            <a:schemeClr val="tx1">
              <a:lumMod val="65000"/>
              <a:lumOff val="35000"/>
            </a:schemeClr>
          </a:solidFill>
          <a:ln w="9525" algn="ctr">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000">
                <a:solidFill>
                  <a:srgbClr val="336699"/>
                </a:solidFill>
                <a:latin typeface="+mj-lt"/>
                <a:ea typeface="+mj-ea"/>
                <a:cs typeface="+mj-cs"/>
              </a:defRPr>
            </a:lvl1pPr>
            <a:lvl2pPr algn="ctr" rtl="0" eaLnBrk="0" fontAlgn="base" hangingPunct="0">
              <a:spcBef>
                <a:spcPct val="0"/>
              </a:spcBef>
              <a:spcAft>
                <a:spcPct val="0"/>
              </a:spcAft>
              <a:defRPr sz="4000">
                <a:solidFill>
                  <a:srgbClr val="336699"/>
                </a:solidFill>
                <a:latin typeface="Stone Sans ITC TT" pitchFamily="2" charset="0"/>
              </a:defRPr>
            </a:lvl2pPr>
            <a:lvl3pPr algn="ctr" rtl="0" eaLnBrk="0" fontAlgn="base" hangingPunct="0">
              <a:spcBef>
                <a:spcPct val="0"/>
              </a:spcBef>
              <a:spcAft>
                <a:spcPct val="0"/>
              </a:spcAft>
              <a:defRPr sz="4000">
                <a:solidFill>
                  <a:srgbClr val="336699"/>
                </a:solidFill>
                <a:latin typeface="Stone Sans ITC TT" pitchFamily="2" charset="0"/>
              </a:defRPr>
            </a:lvl3pPr>
            <a:lvl4pPr algn="ctr" rtl="0" eaLnBrk="0" fontAlgn="base" hangingPunct="0">
              <a:spcBef>
                <a:spcPct val="0"/>
              </a:spcBef>
              <a:spcAft>
                <a:spcPct val="0"/>
              </a:spcAft>
              <a:defRPr sz="4000">
                <a:solidFill>
                  <a:srgbClr val="336699"/>
                </a:solidFill>
                <a:latin typeface="Stone Sans ITC TT" pitchFamily="2" charset="0"/>
              </a:defRPr>
            </a:lvl4pPr>
            <a:lvl5pPr algn="ctr" rtl="0" eaLnBrk="0" fontAlgn="base" hangingPunct="0">
              <a:spcBef>
                <a:spcPct val="0"/>
              </a:spcBef>
              <a:spcAft>
                <a:spcPct val="0"/>
              </a:spcAft>
              <a:defRPr sz="4000">
                <a:solidFill>
                  <a:srgbClr val="336699"/>
                </a:solidFill>
                <a:latin typeface="Stone Sans ITC TT" pitchFamily="2" charset="0"/>
              </a:defRPr>
            </a:lvl5pPr>
            <a:lvl6pPr marL="457200" algn="ctr" rtl="0" fontAlgn="base">
              <a:spcBef>
                <a:spcPct val="0"/>
              </a:spcBef>
              <a:spcAft>
                <a:spcPct val="0"/>
              </a:spcAft>
              <a:defRPr sz="4000">
                <a:solidFill>
                  <a:srgbClr val="336699"/>
                </a:solidFill>
                <a:latin typeface="Stone Sans ITC TT" pitchFamily="2" charset="0"/>
              </a:defRPr>
            </a:lvl6pPr>
            <a:lvl7pPr marL="914400" algn="ctr" rtl="0" fontAlgn="base">
              <a:spcBef>
                <a:spcPct val="0"/>
              </a:spcBef>
              <a:spcAft>
                <a:spcPct val="0"/>
              </a:spcAft>
              <a:defRPr sz="4000">
                <a:solidFill>
                  <a:srgbClr val="336699"/>
                </a:solidFill>
                <a:latin typeface="Stone Sans ITC TT" pitchFamily="2" charset="0"/>
              </a:defRPr>
            </a:lvl7pPr>
            <a:lvl8pPr marL="1371600" algn="ctr" rtl="0" fontAlgn="base">
              <a:spcBef>
                <a:spcPct val="0"/>
              </a:spcBef>
              <a:spcAft>
                <a:spcPct val="0"/>
              </a:spcAft>
              <a:defRPr sz="4000">
                <a:solidFill>
                  <a:srgbClr val="336699"/>
                </a:solidFill>
                <a:latin typeface="Stone Sans ITC TT" pitchFamily="2" charset="0"/>
              </a:defRPr>
            </a:lvl8pPr>
            <a:lvl9pPr marL="1828800" algn="ctr" rtl="0" fontAlgn="base">
              <a:spcBef>
                <a:spcPct val="0"/>
              </a:spcBef>
              <a:spcAft>
                <a:spcPct val="0"/>
              </a:spcAft>
              <a:defRPr sz="4000">
                <a:solidFill>
                  <a:srgbClr val="336699"/>
                </a:solidFill>
                <a:latin typeface="Stone Sans ITC TT" pitchFamily="2" charset="0"/>
              </a:defRPr>
            </a:lvl9pPr>
          </a:lstStyle>
          <a:p>
            <a:pPr>
              <a:spcBef>
                <a:spcPct val="20000"/>
              </a:spcBef>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Content</a:t>
            </a:r>
          </a:p>
        </p:txBody>
      </p:sp>
      <p:sp>
        <p:nvSpPr>
          <p:cNvPr id="9" name="TextBox 8">
            <a:extLst>
              <a:ext uri="{FF2B5EF4-FFF2-40B4-BE49-F238E27FC236}">
                <a16:creationId xmlns:a16="http://schemas.microsoft.com/office/drawing/2014/main" id="{9C9702FD-3DD9-4DFE-ADE8-F28DD113F05F}"/>
              </a:ext>
            </a:extLst>
          </p:cNvPr>
          <p:cNvSpPr txBox="1"/>
          <p:nvPr/>
        </p:nvSpPr>
        <p:spPr>
          <a:xfrm>
            <a:off x="2495600" y="1627364"/>
            <a:ext cx="6552728" cy="1815882"/>
          </a:xfrm>
          <a:prstGeom prst="rect">
            <a:avLst/>
          </a:prstGeom>
          <a:noFill/>
        </p:spPr>
        <p:txBody>
          <a:bodyPr wrap="square">
            <a:spAutoFit/>
          </a:bodyPr>
          <a:lstStyle/>
          <a:p>
            <a:pPr marL="514350" indent="-514350">
              <a:buAutoNum type="arabicPeriod"/>
            </a:pPr>
            <a:r>
              <a:rPr lang="en-US" sz="2800" dirty="0">
                <a:solidFill>
                  <a:schemeClr val="bg1"/>
                </a:solidFill>
                <a:effectLst/>
                <a:latin typeface="Calibri" panose="020F0502020204030204" pitchFamily="34" charset="0"/>
                <a:ea typeface="PMingLiU" panose="02020500000000000000" pitchFamily="18" charset="-120"/>
              </a:rPr>
              <a:t>Who are Taylor &amp; Francis Group?</a:t>
            </a:r>
          </a:p>
          <a:p>
            <a:pPr marL="514350" indent="-514350">
              <a:buAutoNum type="arabicPeriod"/>
            </a:pPr>
            <a:r>
              <a:rPr lang="zh-TW" sz="2800" dirty="0">
                <a:solidFill>
                  <a:schemeClr val="bg1"/>
                </a:solidFill>
                <a:effectLst/>
                <a:latin typeface="Calibri" panose="020F0502020204030204" pitchFamily="34" charset="0"/>
                <a:ea typeface="PMingLiU" panose="02020500000000000000" pitchFamily="18" charset="-120"/>
              </a:rPr>
              <a:t>認識</a:t>
            </a:r>
            <a:r>
              <a:rPr lang="en-US" sz="2800" dirty="0">
                <a:solidFill>
                  <a:schemeClr val="bg1"/>
                </a:solidFill>
                <a:effectLst/>
                <a:latin typeface="Calibri" panose="020F0502020204030204" pitchFamily="34" charset="0"/>
                <a:ea typeface="PMingLiU" panose="02020500000000000000" pitchFamily="18" charset="-120"/>
              </a:rPr>
              <a:t>SDGs</a:t>
            </a:r>
          </a:p>
          <a:p>
            <a:pPr marL="514350" indent="-514350">
              <a:buAutoNum type="arabicPeriod"/>
            </a:pPr>
            <a:r>
              <a:rPr lang="zh-TW" sz="2800" dirty="0">
                <a:solidFill>
                  <a:schemeClr val="bg1"/>
                </a:solidFill>
                <a:effectLst/>
                <a:latin typeface="Calibri" panose="020F0502020204030204" pitchFamily="34" charset="0"/>
                <a:ea typeface="PMingLiU" panose="02020500000000000000" pitchFamily="18" charset="-120"/>
              </a:rPr>
              <a:t>如何正確查找</a:t>
            </a:r>
            <a:r>
              <a:rPr lang="zh-TW" altLang="en-US" sz="2800" dirty="0">
                <a:solidFill>
                  <a:schemeClr val="bg1"/>
                </a:solidFill>
                <a:effectLst/>
                <a:latin typeface="Calibri" panose="020F0502020204030204" pitchFamily="34" charset="0"/>
                <a:ea typeface="PMingLiU" panose="02020500000000000000" pitchFamily="18" charset="-120"/>
              </a:rPr>
              <a:t>到需</a:t>
            </a:r>
            <a:r>
              <a:rPr lang="zh-TW" sz="2800" dirty="0">
                <a:solidFill>
                  <a:schemeClr val="bg1"/>
                </a:solidFill>
                <a:effectLst/>
                <a:latin typeface="Calibri" panose="020F0502020204030204" pitchFamily="34" charset="0"/>
                <a:ea typeface="PMingLiU" panose="02020500000000000000" pitchFamily="18" charset="-120"/>
              </a:rPr>
              <a:t>要的資料</a:t>
            </a:r>
            <a:endParaRPr lang="en-US" altLang="zh-TW" sz="2800" dirty="0">
              <a:solidFill>
                <a:schemeClr val="bg1"/>
              </a:solidFill>
              <a:effectLst/>
              <a:latin typeface="Calibri" panose="020F0502020204030204" pitchFamily="34" charset="0"/>
              <a:ea typeface="PMingLiU" panose="02020500000000000000" pitchFamily="18" charset="-120"/>
            </a:endParaRPr>
          </a:p>
          <a:p>
            <a:pPr marL="514350" indent="-514350">
              <a:buAutoNum type="arabicPeriod"/>
            </a:pPr>
            <a:r>
              <a:rPr lang="en-US" sz="2800" dirty="0">
                <a:solidFill>
                  <a:schemeClr val="bg1"/>
                </a:solidFill>
                <a:effectLst/>
                <a:latin typeface="Calibri" panose="020F0502020204030204" pitchFamily="34" charset="0"/>
                <a:ea typeface="PMingLiU" panose="02020500000000000000" pitchFamily="18" charset="-120"/>
              </a:rPr>
              <a:t>Taylor &amp; Francis</a:t>
            </a:r>
            <a:r>
              <a:rPr lang="zh-TW" sz="2800" dirty="0">
                <a:solidFill>
                  <a:schemeClr val="bg1"/>
                </a:solidFill>
                <a:effectLst/>
                <a:latin typeface="Calibri" panose="020F0502020204030204" pitchFamily="34" charset="0"/>
                <a:ea typeface="PMingLiU" panose="02020500000000000000" pitchFamily="18" charset="-120"/>
              </a:rPr>
              <a:t>中</a:t>
            </a:r>
            <a:r>
              <a:rPr lang="en-US" sz="2800" dirty="0">
                <a:solidFill>
                  <a:schemeClr val="bg1"/>
                </a:solidFill>
                <a:effectLst/>
                <a:latin typeface="Calibri" panose="020F0502020204030204" pitchFamily="34" charset="0"/>
                <a:ea typeface="PMingLiU" panose="02020500000000000000" pitchFamily="18" charset="-120"/>
              </a:rPr>
              <a:t>SDGs</a:t>
            </a:r>
            <a:r>
              <a:rPr lang="zh-TW" sz="2800" dirty="0">
                <a:solidFill>
                  <a:schemeClr val="bg1"/>
                </a:solidFill>
                <a:effectLst/>
                <a:latin typeface="Calibri" panose="020F0502020204030204" pitchFamily="34" charset="0"/>
                <a:ea typeface="PMingLiU" panose="02020500000000000000" pitchFamily="18" charset="-120"/>
              </a:rPr>
              <a:t>相關的資源</a:t>
            </a:r>
            <a:endParaRPr lang="en-US" altLang="zh-TW" sz="2800" dirty="0">
              <a:solidFill>
                <a:schemeClr val="bg1"/>
              </a:solidFill>
              <a:effectLst/>
              <a:latin typeface="Calibri" panose="020F0502020204030204" pitchFamily="34" charset="0"/>
              <a:ea typeface="PMingLiU" panose="02020500000000000000" pitchFamily="18" charset="-120"/>
            </a:endParaRPr>
          </a:p>
        </p:txBody>
      </p:sp>
      <p:sp>
        <p:nvSpPr>
          <p:cNvPr id="11" name="TextBox 10">
            <a:extLst>
              <a:ext uri="{FF2B5EF4-FFF2-40B4-BE49-F238E27FC236}">
                <a16:creationId xmlns:a16="http://schemas.microsoft.com/office/drawing/2014/main" id="{80E9D603-723C-458B-BDE0-6A47D8CD00B8}"/>
              </a:ext>
            </a:extLst>
          </p:cNvPr>
          <p:cNvSpPr txBox="1"/>
          <p:nvPr/>
        </p:nvSpPr>
        <p:spPr>
          <a:xfrm>
            <a:off x="407368" y="4149080"/>
            <a:ext cx="11377264" cy="1785104"/>
          </a:xfrm>
          <a:prstGeom prst="rect">
            <a:avLst/>
          </a:prstGeom>
          <a:noFill/>
        </p:spPr>
        <p:txBody>
          <a:bodyPr wrap="square">
            <a:spAutoFit/>
          </a:bodyPr>
          <a:lstStyle/>
          <a:p>
            <a:r>
              <a:rPr lang="zh-TW" sz="2200" dirty="0">
                <a:solidFill>
                  <a:schemeClr val="bg1"/>
                </a:solidFill>
                <a:effectLst/>
                <a:latin typeface="Calibri" panose="020F0502020204030204" pitchFamily="34" charset="0"/>
                <a:ea typeface="PMingLiU" panose="02020500000000000000" pitchFamily="18" charset="-120"/>
              </a:rPr>
              <a:t>課程介紹：</a:t>
            </a:r>
            <a:endParaRPr lang="en-US" sz="2200" dirty="0">
              <a:solidFill>
                <a:schemeClr val="bg1"/>
              </a:solidFill>
              <a:effectLst/>
              <a:latin typeface="Calibri" panose="020F0502020204030204" pitchFamily="34" charset="0"/>
              <a:ea typeface="PMingLiU" panose="02020500000000000000" pitchFamily="18" charset="-120"/>
            </a:endParaRPr>
          </a:p>
          <a:p>
            <a:r>
              <a:rPr lang="en-US" sz="2200" dirty="0">
                <a:solidFill>
                  <a:schemeClr val="bg1"/>
                </a:solidFill>
                <a:effectLst/>
                <a:latin typeface="Calibri" panose="020F0502020204030204" pitchFamily="34" charset="0"/>
                <a:ea typeface="PMingLiU" panose="02020500000000000000" pitchFamily="18" charset="-120"/>
              </a:rPr>
              <a:t>Taylor &amp; Francis</a:t>
            </a:r>
            <a:r>
              <a:rPr lang="zh-TW" sz="2200" dirty="0">
                <a:solidFill>
                  <a:schemeClr val="bg1"/>
                </a:solidFill>
                <a:effectLst/>
                <a:latin typeface="Calibri" panose="020F0502020204030204" pitchFamily="34" charset="0"/>
                <a:ea typeface="PMingLiU" panose="02020500000000000000" pitchFamily="18" charset="-120"/>
              </a:rPr>
              <a:t>收錄了非常豐富，且涵蓋各種人文社會、科技相關主題的文章，是研究人員查詢資料非常實用的來源。本課程主要介紹，在</a:t>
            </a:r>
            <a:r>
              <a:rPr lang="en-US" sz="2200" dirty="0">
                <a:solidFill>
                  <a:schemeClr val="bg1"/>
                </a:solidFill>
                <a:effectLst/>
                <a:latin typeface="Calibri" panose="020F0502020204030204" pitchFamily="34" charset="0"/>
                <a:ea typeface="PMingLiU" panose="02020500000000000000" pitchFamily="18" charset="-120"/>
              </a:rPr>
              <a:t>Taylor &amp; Francis</a:t>
            </a:r>
            <a:r>
              <a:rPr lang="zh-TW" sz="2200" dirty="0">
                <a:solidFill>
                  <a:schemeClr val="bg1"/>
                </a:solidFill>
                <a:effectLst/>
                <a:latin typeface="Calibri" panose="020F0502020204030204" pitchFamily="34" charset="0"/>
                <a:ea typeface="PMingLiU" panose="02020500000000000000" pitchFamily="18" charset="-120"/>
              </a:rPr>
              <a:t>的資源中，研究人員要如何查找和</a:t>
            </a:r>
            <a:r>
              <a:rPr lang="en-US" sz="2200" dirty="0">
                <a:solidFill>
                  <a:schemeClr val="bg1"/>
                </a:solidFill>
                <a:effectLst/>
                <a:latin typeface="Calibri" panose="020F0502020204030204" pitchFamily="34" charset="0"/>
                <a:ea typeface="PMingLiU" panose="02020500000000000000" pitchFamily="18" charset="-120"/>
              </a:rPr>
              <a:t>SDGs</a:t>
            </a:r>
            <a:r>
              <a:rPr lang="zh-TW" sz="2200" dirty="0">
                <a:solidFill>
                  <a:schemeClr val="bg1"/>
                </a:solidFill>
                <a:effectLst/>
                <a:latin typeface="Calibri" panose="020F0502020204030204" pitchFamily="34" charset="0"/>
                <a:ea typeface="PMingLiU" panose="02020500000000000000" pitchFamily="18" charset="-120"/>
              </a:rPr>
              <a:t>相關的內容，以及有哪些和</a:t>
            </a:r>
            <a:r>
              <a:rPr lang="en-US" sz="2200" dirty="0">
                <a:solidFill>
                  <a:schemeClr val="bg1"/>
                </a:solidFill>
                <a:effectLst/>
                <a:latin typeface="Calibri" panose="020F0502020204030204" pitchFamily="34" charset="0"/>
                <a:ea typeface="PMingLiU" panose="02020500000000000000" pitchFamily="18" charset="-120"/>
              </a:rPr>
              <a:t>SDGs</a:t>
            </a:r>
            <a:r>
              <a:rPr lang="zh-TW" sz="2200" dirty="0">
                <a:solidFill>
                  <a:schemeClr val="bg1"/>
                </a:solidFill>
                <a:effectLst/>
                <a:latin typeface="Calibri" panose="020F0502020204030204" pitchFamily="34" charset="0"/>
                <a:ea typeface="PMingLiU" panose="02020500000000000000" pitchFamily="18" charset="-120"/>
              </a:rPr>
              <a:t>相關的文章是此方面的權威學者所發表的內容</a:t>
            </a:r>
            <a:r>
              <a:rPr lang="zh-TW" sz="2200">
                <a:solidFill>
                  <a:schemeClr val="bg1"/>
                </a:solidFill>
                <a:effectLst/>
                <a:latin typeface="Calibri" panose="020F0502020204030204" pitchFamily="34" charset="0"/>
                <a:ea typeface="PMingLiU" panose="02020500000000000000" pitchFamily="18" charset="-120"/>
              </a:rPr>
              <a:t>，讓</a:t>
            </a:r>
            <a:r>
              <a:rPr lang="zh-TW" altLang="en-US" sz="2200">
                <a:solidFill>
                  <a:schemeClr val="bg1"/>
                </a:solidFill>
                <a:effectLst/>
                <a:latin typeface="Calibri" panose="020F0502020204030204" pitchFamily="34" charset="0"/>
                <a:ea typeface="PMingLiU" panose="02020500000000000000" pitchFamily="18" charset="-120"/>
              </a:rPr>
              <a:t>研</a:t>
            </a:r>
            <a:r>
              <a:rPr lang="zh-TW" sz="2200">
                <a:solidFill>
                  <a:schemeClr val="bg1"/>
                </a:solidFill>
                <a:effectLst/>
                <a:latin typeface="Calibri" panose="020F0502020204030204" pitchFamily="34" charset="0"/>
                <a:ea typeface="PMingLiU" panose="02020500000000000000" pitchFamily="18" charset="-120"/>
              </a:rPr>
              <a:t>究人員</a:t>
            </a:r>
            <a:r>
              <a:rPr lang="zh-TW" sz="2200" dirty="0">
                <a:solidFill>
                  <a:schemeClr val="bg1"/>
                </a:solidFill>
                <a:effectLst/>
                <a:latin typeface="Calibri" panose="020F0502020204030204" pitchFamily="34" charset="0"/>
                <a:ea typeface="PMingLiU" panose="02020500000000000000" pitchFamily="18" charset="-120"/>
              </a:rPr>
              <a:t>可以更精準地找到自己研究領域需要的參考資源。</a:t>
            </a:r>
            <a:endParaRPr lang="en-US" sz="2200" dirty="0">
              <a:solidFill>
                <a:schemeClr val="bg1"/>
              </a:solidFill>
              <a:effectLst/>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732473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D33D02-1C57-41E8-B034-BF05291EA920}"/>
              </a:ext>
            </a:extLst>
          </p:cNvPr>
          <p:cNvSpPr/>
          <p:nvPr/>
        </p:nvSpPr>
        <p:spPr>
          <a:xfrm>
            <a:off x="25660" y="2366882"/>
            <a:ext cx="2627784" cy="44810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5E1A9D5B-DA3E-43AF-B631-F754E82658E0}"/>
              </a:ext>
            </a:extLst>
          </p:cNvPr>
          <p:cNvPicPr>
            <a:picLocks noChangeAspect="1"/>
          </p:cNvPicPr>
          <p:nvPr/>
        </p:nvPicPr>
        <p:blipFill>
          <a:blip r:embed="rId3"/>
          <a:stretch>
            <a:fillRect/>
          </a:stretch>
        </p:blipFill>
        <p:spPr>
          <a:xfrm>
            <a:off x="0" y="0"/>
            <a:ext cx="12191999" cy="6858000"/>
          </a:xfrm>
          <a:prstGeom prst="rect">
            <a:avLst/>
          </a:prstGeom>
        </p:spPr>
      </p:pic>
      <p:sp>
        <p:nvSpPr>
          <p:cNvPr id="11" name="Rectangle: Rounded Corners 10">
            <a:extLst>
              <a:ext uri="{FF2B5EF4-FFF2-40B4-BE49-F238E27FC236}">
                <a16:creationId xmlns:a16="http://schemas.microsoft.com/office/drawing/2014/main" id="{DF3685BE-A8D2-43C3-B2AD-0DD6BEEA146B}"/>
              </a:ext>
            </a:extLst>
          </p:cNvPr>
          <p:cNvSpPr/>
          <p:nvPr/>
        </p:nvSpPr>
        <p:spPr>
          <a:xfrm>
            <a:off x="8328248" y="3284984"/>
            <a:ext cx="792088" cy="360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D7C476AE-E0DD-43E7-9355-49ACE6FD030B}"/>
              </a:ext>
            </a:extLst>
          </p:cNvPr>
          <p:cNvSpPr/>
          <p:nvPr/>
        </p:nvSpPr>
        <p:spPr>
          <a:xfrm>
            <a:off x="1559496" y="5859270"/>
            <a:ext cx="1512168"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431138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F014A65-15EF-41C7-9566-20DC0EC06E7A}"/>
              </a:ext>
            </a:extLst>
          </p:cNvPr>
          <p:cNvSpPr/>
          <p:nvPr/>
        </p:nvSpPr>
        <p:spPr>
          <a:xfrm>
            <a:off x="56983" y="4509120"/>
            <a:ext cx="2627784" cy="2301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a:extLst>
              <a:ext uri="{FF2B5EF4-FFF2-40B4-BE49-F238E27FC236}">
                <a16:creationId xmlns:a16="http://schemas.microsoft.com/office/drawing/2014/main" id="{135B0292-29BF-44A3-96E4-6CB849DC44BE}"/>
              </a:ext>
            </a:extLst>
          </p:cNvPr>
          <p:cNvPicPr>
            <a:picLocks noChangeAspect="1"/>
          </p:cNvPicPr>
          <p:nvPr/>
        </p:nvPicPr>
        <p:blipFill>
          <a:blip r:embed="rId3"/>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2E23D48D-4A39-4D5A-B30F-D99618D96BFC}"/>
              </a:ext>
            </a:extLst>
          </p:cNvPr>
          <p:cNvSpPr/>
          <p:nvPr/>
        </p:nvSpPr>
        <p:spPr>
          <a:xfrm>
            <a:off x="1703513" y="2870938"/>
            <a:ext cx="1368152" cy="38833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D3DB064A-5431-46C3-A37C-B2904F822B02}"/>
              </a:ext>
            </a:extLst>
          </p:cNvPr>
          <p:cNvPicPr>
            <a:picLocks noChangeAspect="1"/>
          </p:cNvPicPr>
          <p:nvPr/>
        </p:nvPicPr>
        <p:blipFill>
          <a:blip r:embed="rId4"/>
          <a:stretch>
            <a:fillRect/>
          </a:stretch>
        </p:blipFill>
        <p:spPr>
          <a:xfrm>
            <a:off x="3531633" y="1700808"/>
            <a:ext cx="8419147" cy="4752528"/>
          </a:xfrm>
          <a:prstGeom prst="rect">
            <a:avLst/>
          </a:prstGeom>
          <a:ln w="57150" cap="sq">
            <a:solidFill>
              <a:srgbClr val="FF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B846E365-51E7-4C5B-AE79-666CE4568862}"/>
              </a:ext>
            </a:extLst>
          </p:cNvPr>
          <p:cNvSpPr/>
          <p:nvPr/>
        </p:nvSpPr>
        <p:spPr>
          <a:xfrm>
            <a:off x="1559496" y="5859270"/>
            <a:ext cx="1512168"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42854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57AC92-C44F-4EF4-AD2E-1351DDBF58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6894"/>
            <a:ext cx="12192000" cy="4893972"/>
          </a:xfrm>
          <a:prstGeom prst="rect">
            <a:avLst/>
          </a:prstGeom>
        </p:spPr>
      </p:pic>
      <p:sp>
        <p:nvSpPr>
          <p:cNvPr id="2" name="Title 1">
            <a:extLst>
              <a:ext uri="{FF2B5EF4-FFF2-40B4-BE49-F238E27FC236}">
                <a16:creationId xmlns:a16="http://schemas.microsoft.com/office/drawing/2014/main" id="{FFC707AA-EB66-4CDA-85F0-1D506909E38F}"/>
              </a:ext>
            </a:extLst>
          </p:cNvPr>
          <p:cNvSpPr>
            <a:spLocks noGrp="1"/>
          </p:cNvSpPr>
          <p:nvPr>
            <p:ph type="ctrTitle"/>
          </p:nvPr>
        </p:nvSpPr>
        <p:spPr>
          <a:xfrm>
            <a:off x="1966174" y="561182"/>
            <a:ext cx="8259652" cy="2387600"/>
          </a:xfrm>
          <a:solidFill>
            <a:srgbClr val="0C0E5E">
              <a:alpha val="40000"/>
            </a:srgbClr>
          </a:solidFill>
        </p:spPr>
        <p:txBody>
          <a:bodyPr anchor="ctr">
            <a:normAutofit/>
          </a:bodyPr>
          <a:lstStyle/>
          <a:p>
            <a:r>
              <a:rPr lang="en-GB" dirty="0">
                <a:solidFill>
                  <a:schemeClr val="bg1"/>
                </a:solidFill>
                <a:effectLst>
                  <a:outerShdw blurRad="50800" dist="38100" dir="2700000" algn="tl" rotWithShape="0">
                    <a:prstClr val="black">
                      <a:alpha val="40000"/>
                    </a:prstClr>
                  </a:outerShdw>
                </a:effectLst>
              </a:rPr>
              <a:t>Sustainable Development</a:t>
            </a:r>
            <a:br>
              <a:rPr lang="en-GB" dirty="0">
                <a:solidFill>
                  <a:schemeClr val="bg1"/>
                </a:solidFill>
                <a:effectLst>
                  <a:outerShdw blurRad="50800" dist="38100" dir="2700000" algn="tl" rotWithShape="0">
                    <a:prstClr val="black">
                      <a:alpha val="40000"/>
                    </a:prstClr>
                  </a:outerShdw>
                </a:effectLst>
              </a:rPr>
            </a:br>
            <a:r>
              <a:rPr lang="en-GB" dirty="0">
                <a:solidFill>
                  <a:schemeClr val="bg1"/>
                </a:solidFill>
                <a:effectLst>
                  <a:outerShdw blurRad="50800" dist="38100" dir="2700000" algn="tl" rotWithShape="0">
                    <a:prstClr val="black">
                      <a:alpha val="40000"/>
                    </a:prstClr>
                  </a:outerShdw>
                </a:effectLst>
              </a:rPr>
              <a:t>Goals Online</a:t>
            </a:r>
            <a:endParaRPr lang="en-US" dirty="0">
              <a:solidFill>
                <a:schemeClr val="bg1"/>
              </a:solidFill>
              <a:effectLst>
                <a:outerShdw blurRad="50800" dist="38100" dir="2700000" algn="tl" rotWithShape="0">
                  <a:prstClr val="black">
                    <a:alpha val="40000"/>
                  </a:prstClr>
                </a:outerShdw>
              </a:effectLst>
            </a:endParaRPr>
          </a:p>
        </p:txBody>
      </p:sp>
      <p:sp>
        <p:nvSpPr>
          <p:cNvPr id="4" name="Rectangle 3">
            <a:extLst>
              <a:ext uri="{FF2B5EF4-FFF2-40B4-BE49-F238E27FC236}">
                <a16:creationId xmlns:a16="http://schemas.microsoft.com/office/drawing/2014/main" id="{71CB1A00-7CF9-4749-9868-3CC5E6D129E7}"/>
              </a:ext>
            </a:extLst>
          </p:cNvPr>
          <p:cNvSpPr/>
          <p:nvPr/>
        </p:nvSpPr>
        <p:spPr>
          <a:xfrm>
            <a:off x="2571482" y="3293767"/>
            <a:ext cx="7049036" cy="1255220"/>
          </a:xfrm>
          <a:prstGeom prst="rect">
            <a:avLst/>
          </a:prstGeom>
          <a:solidFill>
            <a:srgbClr val="1013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0000"/>
                </a:solidFill>
                <a:latin typeface="+mj-lt"/>
              </a:rPr>
              <a:t>www.taylorfrancis.com/sdgo</a:t>
            </a:r>
            <a:endParaRPr lang="en-US" sz="3600" dirty="0">
              <a:solidFill>
                <a:srgbClr val="FF0000"/>
              </a:solidFill>
              <a:latin typeface="+mj-lt"/>
            </a:endParaRPr>
          </a:p>
        </p:txBody>
      </p:sp>
      <p:pic>
        <p:nvPicPr>
          <p:cNvPr id="6" name="Picture 5">
            <a:extLst>
              <a:ext uri="{FF2B5EF4-FFF2-40B4-BE49-F238E27FC236}">
                <a16:creationId xmlns:a16="http://schemas.microsoft.com/office/drawing/2014/main" id="{605909DA-CDEB-4C3A-BD61-B3780D7A8882}"/>
              </a:ext>
            </a:extLst>
          </p:cNvPr>
          <p:cNvPicPr>
            <a:picLocks noChangeAspect="1"/>
          </p:cNvPicPr>
          <p:nvPr/>
        </p:nvPicPr>
        <p:blipFill rotWithShape="1">
          <a:blip r:embed="rId4"/>
          <a:srcRect b="8235"/>
          <a:stretch/>
        </p:blipFill>
        <p:spPr>
          <a:xfrm>
            <a:off x="0" y="4867078"/>
            <a:ext cx="12192000" cy="1990922"/>
          </a:xfrm>
          <a:prstGeom prst="rect">
            <a:avLst/>
          </a:prstGeom>
        </p:spPr>
      </p:pic>
    </p:spTree>
    <p:extLst>
      <p:ext uri="{BB962C8B-B14F-4D97-AF65-F5344CB8AC3E}">
        <p14:creationId xmlns:p14="http://schemas.microsoft.com/office/powerpoint/2010/main" val="27659396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F0185-AEB1-4BFF-8F5B-977E69FD0BB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4919728"/>
          </a:xfrm>
          <a:prstGeom prst="rect">
            <a:avLst/>
          </a:prstGeom>
        </p:spPr>
      </p:pic>
      <p:sp>
        <p:nvSpPr>
          <p:cNvPr id="2" name="Title 1">
            <a:extLst>
              <a:ext uri="{FF2B5EF4-FFF2-40B4-BE49-F238E27FC236}">
                <a16:creationId xmlns:a16="http://schemas.microsoft.com/office/drawing/2014/main" id="{347758EA-F181-4231-9C93-8BBE6D7B4A27}"/>
              </a:ext>
            </a:extLst>
          </p:cNvPr>
          <p:cNvSpPr>
            <a:spLocks noGrp="1"/>
          </p:cNvSpPr>
          <p:nvPr>
            <p:ph type="title"/>
          </p:nvPr>
        </p:nvSpPr>
        <p:spPr/>
        <p:txBody>
          <a:bodyPr/>
          <a:lstStyle/>
          <a:p>
            <a:r>
              <a:rPr lang="en-GB" dirty="0"/>
              <a:t>A unique academic resource</a:t>
            </a:r>
            <a:endParaRPr lang="en-US" dirty="0"/>
          </a:p>
        </p:txBody>
      </p:sp>
      <p:pic>
        <p:nvPicPr>
          <p:cNvPr id="4" name="Picture 3">
            <a:extLst>
              <a:ext uri="{FF2B5EF4-FFF2-40B4-BE49-F238E27FC236}">
                <a16:creationId xmlns:a16="http://schemas.microsoft.com/office/drawing/2014/main" id="{94669A38-42F1-4B10-B25B-0F13E2EE875B}"/>
              </a:ext>
            </a:extLst>
          </p:cNvPr>
          <p:cNvPicPr>
            <a:picLocks noChangeAspect="1"/>
          </p:cNvPicPr>
          <p:nvPr/>
        </p:nvPicPr>
        <p:blipFill rotWithShape="1">
          <a:blip r:embed="rId4"/>
          <a:srcRect b="8235"/>
          <a:stretch/>
        </p:blipFill>
        <p:spPr>
          <a:xfrm>
            <a:off x="0" y="4867078"/>
            <a:ext cx="12192000" cy="1990922"/>
          </a:xfrm>
          <a:prstGeom prst="rect">
            <a:avLst/>
          </a:prstGeom>
        </p:spPr>
      </p:pic>
    </p:spTree>
    <p:extLst>
      <p:ext uri="{BB962C8B-B14F-4D97-AF65-F5344CB8AC3E}">
        <p14:creationId xmlns:p14="http://schemas.microsoft.com/office/powerpoint/2010/main" val="357352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B7B2FD-3578-4CEF-BDDA-4B1E7C441214}"/>
              </a:ext>
            </a:extLst>
          </p:cNvPr>
          <p:cNvPicPr>
            <a:picLocks noChangeAspect="1"/>
          </p:cNvPicPr>
          <p:nvPr/>
        </p:nvPicPr>
        <p:blipFill>
          <a:blip r:embed="rId3"/>
          <a:stretch>
            <a:fillRect/>
          </a:stretch>
        </p:blipFill>
        <p:spPr>
          <a:xfrm>
            <a:off x="-1" y="-43786"/>
            <a:ext cx="12192000" cy="6096207"/>
          </a:xfrm>
          <a:prstGeom prst="rect">
            <a:avLst/>
          </a:prstGeom>
        </p:spPr>
      </p:pic>
      <p:sp>
        <p:nvSpPr>
          <p:cNvPr id="2" name="Title 1">
            <a:extLst>
              <a:ext uri="{FF2B5EF4-FFF2-40B4-BE49-F238E27FC236}">
                <a16:creationId xmlns:a16="http://schemas.microsoft.com/office/drawing/2014/main" id="{8F07D447-59FE-469C-9489-C8281B19FA66}"/>
              </a:ext>
            </a:extLst>
          </p:cNvPr>
          <p:cNvSpPr>
            <a:spLocks noGrp="1"/>
          </p:cNvSpPr>
          <p:nvPr>
            <p:ph type="title"/>
          </p:nvPr>
        </p:nvSpPr>
        <p:spPr/>
        <p:txBody>
          <a:bodyPr/>
          <a:lstStyle/>
          <a:p>
            <a:r>
              <a:rPr lang="en-GB"/>
              <a:t>Navigate with the wheel</a:t>
            </a:r>
            <a:endParaRPr lang="en-US"/>
          </a:p>
        </p:txBody>
      </p:sp>
      <p:pic>
        <p:nvPicPr>
          <p:cNvPr id="4" name="Picture 3">
            <a:extLst>
              <a:ext uri="{FF2B5EF4-FFF2-40B4-BE49-F238E27FC236}">
                <a16:creationId xmlns:a16="http://schemas.microsoft.com/office/drawing/2014/main" id="{9E5530C6-79AE-485C-B740-9ABB688C1CA7}"/>
              </a:ext>
            </a:extLst>
          </p:cNvPr>
          <p:cNvPicPr>
            <a:picLocks noChangeAspect="1"/>
          </p:cNvPicPr>
          <p:nvPr/>
        </p:nvPicPr>
        <p:blipFill rotWithShape="1">
          <a:blip r:embed="rId4"/>
          <a:srcRect b="8235"/>
          <a:stretch/>
        </p:blipFill>
        <p:spPr>
          <a:xfrm>
            <a:off x="0" y="4867078"/>
            <a:ext cx="12192000" cy="1990922"/>
          </a:xfrm>
          <a:prstGeom prst="rect">
            <a:avLst/>
          </a:prstGeom>
        </p:spPr>
      </p:pic>
    </p:spTree>
    <p:extLst>
      <p:ext uri="{BB962C8B-B14F-4D97-AF65-F5344CB8AC3E}">
        <p14:creationId xmlns:p14="http://schemas.microsoft.com/office/powerpoint/2010/main" val="4071635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B15A24-051C-475B-A2D9-D92CAA17F06E}"/>
              </a:ext>
            </a:extLst>
          </p:cNvPr>
          <p:cNvPicPr>
            <a:picLocks noChangeAspect="1"/>
          </p:cNvPicPr>
          <p:nvPr/>
        </p:nvPicPr>
        <p:blipFill rotWithShape="1">
          <a:blip r:embed="rId3"/>
          <a:srcRect b="8235"/>
          <a:stretch/>
        </p:blipFill>
        <p:spPr>
          <a:xfrm>
            <a:off x="0" y="4867078"/>
            <a:ext cx="12192000" cy="1990922"/>
          </a:xfrm>
          <a:prstGeom prst="rect">
            <a:avLst/>
          </a:prstGeom>
        </p:spPr>
      </p:pic>
      <p:pic>
        <p:nvPicPr>
          <p:cNvPr id="11" name="Picture 10">
            <a:extLst>
              <a:ext uri="{FF2B5EF4-FFF2-40B4-BE49-F238E27FC236}">
                <a16:creationId xmlns:a16="http://schemas.microsoft.com/office/drawing/2014/main" id="{A5B4D62C-FBCA-406C-8792-41B93B10759E}"/>
              </a:ext>
            </a:extLst>
          </p:cNvPr>
          <p:cNvPicPr>
            <a:picLocks noChangeAspect="1"/>
          </p:cNvPicPr>
          <p:nvPr/>
        </p:nvPicPr>
        <p:blipFill>
          <a:blip r:embed="rId4"/>
          <a:stretch>
            <a:fillRect/>
          </a:stretch>
        </p:blipFill>
        <p:spPr>
          <a:xfrm>
            <a:off x="1213756" y="37229"/>
            <a:ext cx="9764488" cy="4829849"/>
          </a:xfrm>
          <a:prstGeom prst="rect">
            <a:avLst/>
          </a:prstGeom>
        </p:spPr>
      </p:pic>
    </p:spTree>
    <p:extLst>
      <p:ext uri="{BB962C8B-B14F-4D97-AF65-F5344CB8AC3E}">
        <p14:creationId xmlns:p14="http://schemas.microsoft.com/office/powerpoint/2010/main" val="3262654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0E484D-17F9-4DB7-B958-9A5B0D08D6EB}"/>
              </a:ext>
            </a:extLst>
          </p:cNvPr>
          <p:cNvPicPr>
            <a:picLocks noChangeAspect="1"/>
          </p:cNvPicPr>
          <p:nvPr/>
        </p:nvPicPr>
        <p:blipFill rotWithShape="1">
          <a:blip r:embed="rId3"/>
          <a:srcRect b="8235"/>
          <a:stretch/>
        </p:blipFill>
        <p:spPr>
          <a:xfrm>
            <a:off x="0" y="4867078"/>
            <a:ext cx="12192000" cy="1990922"/>
          </a:xfrm>
          <a:prstGeom prst="rect">
            <a:avLst/>
          </a:prstGeom>
        </p:spPr>
      </p:pic>
      <p:pic>
        <p:nvPicPr>
          <p:cNvPr id="7" name="Picture 6">
            <a:extLst>
              <a:ext uri="{FF2B5EF4-FFF2-40B4-BE49-F238E27FC236}">
                <a16:creationId xmlns:a16="http://schemas.microsoft.com/office/drawing/2014/main" id="{164DCE90-8EA1-46E0-8495-A737EA335060}"/>
              </a:ext>
            </a:extLst>
          </p:cNvPr>
          <p:cNvPicPr>
            <a:picLocks noChangeAspect="1"/>
          </p:cNvPicPr>
          <p:nvPr/>
        </p:nvPicPr>
        <p:blipFill>
          <a:blip r:embed="rId4"/>
          <a:stretch>
            <a:fillRect/>
          </a:stretch>
        </p:blipFill>
        <p:spPr>
          <a:xfrm>
            <a:off x="904115" y="0"/>
            <a:ext cx="10383770" cy="4941168"/>
          </a:xfrm>
          <a:prstGeom prst="rect">
            <a:avLst/>
          </a:prstGeom>
        </p:spPr>
      </p:pic>
    </p:spTree>
    <p:extLst>
      <p:ext uri="{BB962C8B-B14F-4D97-AF65-F5344CB8AC3E}">
        <p14:creationId xmlns:p14="http://schemas.microsoft.com/office/powerpoint/2010/main" val="2160776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736B3-0BB9-4CD2-959C-B5550CE61FD0}"/>
              </a:ext>
            </a:extLst>
          </p:cNvPr>
          <p:cNvPicPr>
            <a:picLocks noChangeAspect="1"/>
          </p:cNvPicPr>
          <p:nvPr/>
        </p:nvPicPr>
        <p:blipFill rotWithShape="1">
          <a:blip r:embed="rId3"/>
          <a:srcRect b="8235"/>
          <a:stretch/>
        </p:blipFill>
        <p:spPr>
          <a:xfrm>
            <a:off x="0" y="4941168"/>
            <a:ext cx="12192000" cy="1916832"/>
          </a:xfrm>
          <a:prstGeom prst="rect">
            <a:avLst/>
          </a:prstGeom>
        </p:spPr>
      </p:pic>
      <p:pic>
        <p:nvPicPr>
          <p:cNvPr id="7" name="Picture 6">
            <a:extLst>
              <a:ext uri="{FF2B5EF4-FFF2-40B4-BE49-F238E27FC236}">
                <a16:creationId xmlns:a16="http://schemas.microsoft.com/office/drawing/2014/main" id="{48F2DCDF-4D13-4214-9B9A-5E6EB6AC37E6}"/>
              </a:ext>
            </a:extLst>
          </p:cNvPr>
          <p:cNvPicPr>
            <a:picLocks noChangeAspect="1"/>
          </p:cNvPicPr>
          <p:nvPr/>
        </p:nvPicPr>
        <p:blipFill>
          <a:blip r:embed="rId4"/>
          <a:stretch>
            <a:fillRect/>
          </a:stretch>
        </p:blipFill>
        <p:spPr>
          <a:xfrm>
            <a:off x="3037268" y="0"/>
            <a:ext cx="6117464" cy="4941168"/>
          </a:xfrm>
          <a:prstGeom prst="rect">
            <a:avLst/>
          </a:prstGeom>
        </p:spPr>
      </p:pic>
    </p:spTree>
    <p:extLst>
      <p:ext uri="{BB962C8B-B14F-4D97-AF65-F5344CB8AC3E}">
        <p14:creationId xmlns:p14="http://schemas.microsoft.com/office/powerpoint/2010/main" val="212650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9178F-016D-4EF1-A0A2-26778C3035DE}"/>
              </a:ext>
            </a:extLst>
          </p:cNvPr>
          <p:cNvPicPr>
            <a:picLocks noChangeAspect="1"/>
          </p:cNvPicPr>
          <p:nvPr/>
        </p:nvPicPr>
        <p:blipFill rotWithShape="1">
          <a:blip r:embed="rId3"/>
          <a:srcRect b="8235"/>
          <a:stretch/>
        </p:blipFill>
        <p:spPr>
          <a:xfrm>
            <a:off x="0" y="4941168"/>
            <a:ext cx="12192000" cy="1916832"/>
          </a:xfrm>
          <a:prstGeom prst="rect">
            <a:avLst/>
          </a:prstGeom>
        </p:spPr>
      </p:pic>
      <p:pic>
        <p:nvPicPr>
          <p:cNvPr id="5" name="Picture 4">
            <a:extLst>
              <a:ext uri="{FF2B5EF4-FFF2-40B4-BE49-F238E27FC236}">
                <a16:creationId xmlns:a16="http://schemas.microsoft.com/office/drawing/2014/main" id="{1F8C749B-E75F-449A-AF7A-0B6008ADEDEE}"/>
              </a:ext>
            </a:extLst>
          </p:cNvPr>
          <p:cNvPicPr>
            <a:picLocks noChangeAspect="1"/>
          </p:cNvPicPr>
          <p:nvPr/>
        </p:nvPicPr>
        <p:blipFill>
          <a:blip r:embed="rId4"/>
          <a:stretch>
            <a:fillRect/>
          </a:stretch>
        </p:blipFill>
        <p:spPr>
          <a:xfrm>
            <a:off x="382177" y="0"/>
            <a:ext cx="11427646" cy="4941168"/>
          </a:xfrm>
          <a:prstGeom prst="rect">
            <a:avLst/>
          </a:prstGeom>
        </p:spPr>
      </p:pic>
    </p:spTree>
    <p:extLst>
      <p:ext uri="{BB962C8B-B14F-4D97-AF65-F5344CB8AC3E}">
        <p14:creationId xmlns:p14="http://schemas.microsoft.com/office/powerpoint/2010/main" val="3340414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B96268-4B5B-4000-994D-406A02FD2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447"/>
            <a:ext cx="12192000" cy="5422247"/>
          </a:xfrm>
          <a:prstGeom prst="rect">
            <a:avLst/>
          </a:prstGeom>
        </p:spPr>
      </p:pic>
      <p:sp>
        <p:nvSpPr>
          <p:cNvPr id="8" name="TextBox 7">
            <a:extLst>
              <a:ext uri="{FF2B5EF4-FFF2-40B4-BE49-F238E27FC236}">
                <a16:creationId xmlns:a16="http://schemas.microsoft.com/office/drawing/2014/main" id="{7E49C463-F549-4EC5-BE55-46AFD0B5F543}"/>
              </a:ext>
            </a:extLst>
          </p:cNvPr>
          <p:cNvSpPr txBox="1"/>
          <p:nvPr/>
        </p:nvSpPr>
        <p:spPr>
          <a:xfrm>
            <a:off x="3048000" y="5805264"/>
            <a:ext cx="6096000" cy="646331"/>
          </a:xfrm>
          <a:prstGeom prst="rect">
            <a:avLst/>
          </a:prstGeom>
          <a:noFill/>
        </p:spPr>
        <p:txBody>
          <a:bodyPr wrap="square">
            <a:spAutoFit/>
          </a:bodyPr>
          <a:lstStyle/>
          <a:p>
            <a:r>
              <a:rPr lang="en-US" sz="3600" dirty="0">
                <a:solidFill>
                  <a:srgbClr val="FF0000"/>
                </a:solidFill>
              </a:rPr>
              <a:t>https://www.taylorfrancis.com/</a:t>
            </a:r>
          </a:p>
        </p:txBody>
      </p:sp>
    </p:spTree>
    <p:extLst>
      <p:ext uri="{BB962C8B-B14F-4D97-AF65-F5344CB8AC3E}">
        <p14:creationId xmlns:p14="http://schemas.microsoft.com/office/powerpoint/2010/main" val="2457126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taylorandfrancis.com/ce_cache/uploads/img/hero/about-us_800_3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12192000" cy="68703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a:xfrm>
            <a:off x="1" y="609733"/>
            <a:ext cx="12192000" cy="718841"/>
          </a:xfrm>
          <a:prstGeom prst="rect">
            <a:avLst/>
          </a:prstGeom>
          <a:solidFill>
            <a:schemeClr val="tx1">
              <a:lumMod val="65000"/>
              <a:lumOff val="35000"/>
            </a:schemeClr>
          </a:solidFill>
          <a:ln w="9525" algn="ctr">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000">
                <a:solidFill>
                  <a:srgbClr val="336699"/>
                </a:solidFill>
                <a:latin typeface="+mj-lt"/>
                <a:ea typeface="+mj-ea"/>
                <a:cs typeface="+mj-cs"/>
              </a:defRPr>
            </a:lvl1pPr>
            <a:lvl2pPr algn="ctr" rtl="0" eaLnBrk="0" fontAlgn="base" hangingPunct="0">
              <a:spcBef>
                <a:spcPct val="0"/>
              </a:spcBef>
              <a:spcAft>
                <a:spcPct val="0"/>
              </a:spcAft>
              <a:defRPr sz="4000">
                <a:solidFill>
                  <a:srgbClr val="336699"/>
                </a:solidFill>
                <a:latin typeface="Stone Sans ITC TT" pitchFamily="2" charset="0"/>
              </a:defRPr>
            </a:lvl2pPr>
            <a:lvl3pPr algn="ctr" rtl="0" eaLnBrk="0" fontAlgn="base" hangingPunct="0">
              <a:spcBef>
                <a:spcPct val="0"/>
              </a:spcBef>
              <a:spcAft>
                <a:spcPct val="0"/>
              </a:spcAft>
              <a:defRPr sz="4000">
                <a:solidFill>
                  <a:srgbClr val="336699"/>
                </a:solidFill>
                <a:latin typeface="Stone Sans ITC TT" pitchFamily="2" charset="0"/>
              </a:defRPr>
            </a:lvl3pPr>
            <a:lvl4pPr algn="ctr" rtl="0" eaLnBrk="0" fontAlgn="base" hangingPunct="0">
              <a:spcBef>
                <a:spcPct val="0"/>
              </a:spcBef>
              <a:spcAft>
                <a:spcPct val="0"/>
              </a:spcAft>
              <a:defRPr sz="4000">
                <a:solidFill>
                  <a:srgbClr val="336699"/>
                </a:solidFill>
                <a:latin typeface="Stone Sans ITC TT" pitchFamily="2" charset="0"/>
              </a:defRPr>
            </a:lvl4pPr>
            <a:lvl5pPr algn="ctr" rtl="0" eaLnBrk="0" fontAlgn="base" hangingPunct="0">
              <a:spcBef>
                <a:spcPct val="0"/>
              </a:spcBef>
              <a:spcAft>
                <a:spcPct val="0"/>
              </a:spcAft>
              <a:defRPr sz="4000">
                <a:solidFill>
                  <a:srgbClr val="336699"/>
                </a:solidFill>
                <a:latin typeface="Stone Sans ITC TT" pitchFamily="2" charset="0"/>
              </a:defRPr>
            </a:lvl5pPr>
            <a:lvl6pPr marL="457200" algn="ctr" rtl="0" fontAlgn="base">
              <a:spcBef>
                <a:spcPct val="0"/>
              </a:spcBef>
              <a:spcAft>
                <a:spcPct val="0"/>
              </a:spcAft>
              <a:defRPr sz="4000">
                <a:solidFill>
                  <a:srgbClr val="336699"/>
                </a:solidFill>
                <a:latin typeface="Stone Sans ITC TT" pitchFamily="2" charset="0"/>
              </a:defRPr>
            </a:lvl6pPr>
            <a:lvl7pPr marL="914400" algn="ctr" rtl="0" fontAlgn="base">
              <a:spcBef>
                <a:spcPct val="0"/>
              </a:spcBef>
              <a:spcAft>
                <a:spcPct val="0"/>
              </a:spcAft>
              <a:defRPr sz="4000">
                <a:solidFill>
                  <a:srgbClr val="336699"/>
                </a:solidFill>
                <a:latin typeface="Stone Sans ITC TT" pitchFamily="2" charset="0"/>
              </a:defRPr>
            </a:lvl7pPr>
            <a:lvl8pPr marL="1371600" algn="ctr" rtl="0" fontAlgn="base">
              <a:spcBef>
                <a:spcPct val="0"/>
              </a:spcBef>
              <a:spcAft>
                <a:spcPct val="0"/>
              </a:spcAft>
              <a:defRPr sz="4000">
                <a:solidFill>
                  <a:srgbClr val="336699"/>
                </a:solidFill>
                <a:latin typeface="Stone Sans ITC TT" pitchFamily="2" charset="0"/>
              </a:defRPr>
            </a:lvl8pPr>
            <a:lvl9pPr marL="1828800" algn="ctr" rtl="0" fontAlgn="base">
              <a:spcBef>
                <a:spcPct val="0"/>
              </a:spcBef>
              <a:spcAft>
                <a:spcPct val="0"/>
              </a:spcAft>
              <a:defRPr sz="4000">
                <a:solidFill>
                  <a:srgbClr val="336699"/>
                </a:solidFill>
                <a:latin typeface="Stone Sans ITC TT" pitchFamily="2" charset="0"/>
              </a:defRPr>
            </a:lvl9pPr>
          </a:lstStyle>
          <a:p>
            <a:pPr>
              <a:spcBef>
                <a:spcPct val="20000"/>
              </a:spcBef>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Who are we?</a:t>
            </a:r>
          </a:p>
        </p:txBody>
      </p:sp>
      <p:sp>
        <p:nvSpPr>
          <p:cNvPr id="7" name="TextBox 6"/>
          <p:cNvSpPr txBox="1"/>
          <p:nvPr/>
        </p:nvSpPr>
        <p:spPr>
          <a:xfrm>
            <a:off x="3839848" y="1532176"/>
            <a:ext cx="6775498" cy="369332"/>
          </a:xfrm>
          <a:prstGeom prst="rect">
            <a:avLst/>
          </a:prstGeom>
          <a:noFill/>
        </p:spPr>
        <p:txBody>
          <a:bodyPr wrap="square" rtlCol="0">
            <a:spAutoFit/>
          </a:bodyPr>
          <a:lstStyle/>
          <a:p>
            <a:pPr algn="dist"/>
            <a:r>
              <a:rPr lang="en-US" b="1" dirty="0">
                <a:solidFill>
                  <a:schemeClr val="bg1"/>
                </a:solidFill>
                <a:latin typeface="+mj-lt"/>
              </a:rPr>
              <a:t>Taylor &amp; Francis (T&amp;F) </a:t>
            </a:r>
            <a:r>
              <a:rPr lang="ja-JP" altLang="en-US" b="1" dirty="0">
                <a:solidFill>
                  <a:schemeClr val="bg1"/>
                </a:solidFill>
                <a:latin typeface="+mj-lt"/>
              </a:rPr>
              <a:t>是 </a:t>
            </a:r>
            <a:r>
              <a:rPr lang="en-US" b="1" dirty="0">
                <a:solidFill>
                  <a:schemeClr val="bg1"/>
                </a:solidFill>
                <a:latin typeface="+mj-lt"/>
              </a:rPr>
              <a:t>Informa Group </a:t>
            </a:r>
            <a:r>
              <a:rPr lang="ja-JP" altLang="en-US" b="1" dirty="0">
                <a:solidFill>
                  <a:schemeClr val="bg1"/>
                </a:solidFill>
                <a:latin typeface="+mj-lt"/>
              </a:rPr>
              <a:t>的學術出版部門</a:t>
            </a:r>
          </a:p>
        </p:txBody>
      </p:sp>
      <p:pic>
        <p:nvPicPr>
          <p:cNvPr id="2050" name="Picture 2" descr="http://www.londonstockexchange.com/media/img/rebranding/logo_lse_rebrand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527" y="2115904"/>
            <a:ext cx="3895197" cy="10465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04312" y="2634798"/>
            <a:ext cx="3664111" cy="781349"/>
          </a:xfrm>
          <a:prstGeom prst="rect">
            <a:avLst/>
          </a:prstGeom>
          <a:noFill/>
        </p:spPr>
        <p:txBody>
          <a:bodyPr wrap="square" rtlCol="0">
            <a:spAutoFit/>
          </a:bodyPr>
          <a:lstStyle/>
          <a:p>
            <a:r>
              <a:rPr lang="en-US" sz="4400" b="1" dirty="0">
                <a:solidFill>
                  <a:schemeClr val="bg1"/>
                </a:solidFill>
              </a:rPr>
              <a:t>FTSE 100</a:t>
            </a:r>
            <a:endParaRPr lang="en-GB" sz="4400" b="1" dirty="0">
              <a:solidFill>
                <a:schemeClr val="bg1"/>
              </a:solidFill>
            </a:endParaRPr>
          </a:p>
        </p:txBody>
      </p:sp>
    </p:spTree>
    <p:extLst>
      <p:ext uri="{BB962C8B-B14F-4D97-AF65-F5344CB8AC3E}">
        <p14:creationId xmlns:p14="http://schemas.microsoft.com/office/powerpoint/2010/main" val="35192782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A1EAB-4344-41FE-8BB2-75DDECB4D7D9}"/>
              </a:ext>
            </a:extLst>
          </p:cNvPr>
          <p:cNvPicPr>
            <a:picLocks noChangeAspect="1"/>
          </p:cNvPicPr>
          <p:nvPr/>
        </p:nvPicPr>
        <p:blipFill>
          <a:blip r:embed="rId3"/>
          <a:stretch>
            <a:fillRect/>
          </a:stretch>
        </p:blipFill>
        <p:spPr>
          <a:xfrm>
            <a:off x="0" y="0"/>
            <a:ext cx="12192000" cy="6858000"/>
          </a:xfrm>
          <a:prstGeom prst="rect">
            <a:avLst/>
          </a:prstGeom>
        </p:spPr>
      </p:pic>
      <p:sp>
        <p:nvSpPr>
          <p:cNvPr id="4" name="Oval 3">
            <a:extLst>
              <a:ext uri="{FF2B5EF4-FFF2-40B4-BE49-F238E27FC236}">
                <a16:creationId xmlns:a16="http://schemas.microsoft.com/office/drawing/2014/main" id="{F035A742-A981-4778-95F7-35333B236B22}"/>
              </a:ext>
            </a:extLst>
          </p:cNvPr>
          <p:cNvSpPr/>
          <p:nvPr/>
        </p:nvSpPr>
        <p:spPr>
          <a:xfrm>
            <a:off x="4021197" y="0"/>
            <a:ext cx="2088232"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E5503A29-6856-42AE-9ED7-5336EFA89466}"/>
              </a:ext>
            </a:extLst>
          </p:cNvPr>
          <p:cNvSpPr/>
          <p:nvPr/>
        </p:nvSpPr>
        <p:spPr>
          <a:xfrm>
            <a:off x="3143672" y="1988840"/>
            <a:ext cx="3456384"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A4C4B019-5A75-46FC-AE50-C132C8FE7DC0}"/>
              </a:ext>
            </a:extLst>
          </p:cNvPr>
          <p:cNvSpPr/>
          <p:nvPr/>
        </p:nvSpPr>
        <p:spPr>
          <a:xfrm>
            <a:off x="263352" y="4293096"/>
            <a:ext cx="2376264" cy="20162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1431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0F045-5394-4D42-AA08-C9B7EE415839}"/>
              </a:ext>
            </a:extLst>
          </p:cNvPr>
          <p:cNvPicPr>
            <a:picLocks noChangeAspect="1"/>
          </p:cNvPicPr>
          <p:nvPr/>
        </p:nvPicPr>
        <p:blipFill>
          <a:blip r:embed="rId3"/>
          <a:stretch>
            <a:fillRect/>
          </a:stretch>
        </p:blipFill>
        <p:spPr>
          <a:xfrm>
            <a:off x="119336" y="0"/>
            <a:ext cx="11809313" cy="6858000"/>
          </a:xfrm>
          <a:prstGeom prst="rect">
            <a:avLst/>
          </a:prstGeom>
        </p:spPr>
      </p:pic>
      <p:sp>
        <p:nvSpPr>
          <p:cNvPr id="4" name="Oval 3">
            <a:extLst>
              <a:ext uri="{FF2B5EF4-FFF2-40B4-BE49-F238E27FC236}">
                <a16:creationId xmlns:a16="http://schemas.microsoft.com/office/drawing/2014/main" id="{25EA25C8-9594-4481-B156-76CF141C5FA6}"/>
              </a:ext>
            </a:extLst>
          </p:cNvPr>
          <p:cNvSpPr/>
          <p:nvPr/>
        </p:nvSpPr>
        <p:spPr>
          <a:xfrm>
            <a:off x="7968208" y="1268760"/>
            <a:ext cx="3816424"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682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950D1-887A-40EF-8DE1-5CC0AA274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91522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9F4B20-8EC3-4A44-831C-A1CB748DB1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9357"/>
            <a:ext cx="12192000" cy="5739285"/>
          </a:xfrm>
          <a:prstGeom prst="rect">
            <a:avLst/>
          </a:prstGeom>
        </p:spPr>
      </p:pic>
    </p:spTree>
    <p:extLst>
      <p:ext uri="{BB962C8B-B14F-4D97-AF65-F5344CB8AC3E}">
        <p14:creationId xmlns:p14="http://schemas.microsoft.com/office/powerpoint/2010/main" val="41713881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52E7A-D3E3-4833-968C-10848DA8AC1C}"/>
              </a:ext>
            </a:extLst>
          </p:cNvPr>
          <p:cNvSpPr>
            <a:spLocks noGrp="1"/>
          </p:cNvSpPr>
          <p:nvPr>
            <p:ph type="ctrTitle"/>
          </p:nvPr>
        </p:nvSpPr>
        <p:spPr>
          <a:xfrm>
            <a:off x="983432" y="757581"/>
            <a:ext cx="4450080" cy="1476811"/>
          </a:xfrm>
        </p:spPr>
        <p:txBody>
          <a:bodyPr/>
          <a:lstStyle/>
          <a:p>
            <a:r>
              <a:rPr lang="ja-JP" altLang="en-US" dirty="0"/>
              <a:t>謝</a:t>
            </a:r>
            <a:r>
              <a:rPr lang="zh-TW" altLang="en-US" dirty="0"/>
              <a:t>謝您的聆聽</a:t>
            </a:r>
            <a:r>
              <a:rPr lang="en-US" altLang="zh-TW" dirty="0"/>
              <a:t>!</a:t>
            </a:r>
            <a:endParaRPr lang="ja-JP" altLang="en-US" dirty="0"/>
          </a:p>
        </p:txBody>
      </p:sp>
      <p:sp>
        <p:nvSpPr>
          <p:cNvPr id="7" name="Subtitle 4">
            <a:extLst>
              <a:ext uri="{FF2B5EF4-FFF2-40B4-BE49-F238E27FC236}">
                <a16:creationId xmlns:a16="http://schemas.microsoft.com/office/drawing/2014/main" id="{1819E3E5-FFF6-44D8-B8E5-17DB7776C134}"/>
              </a:ext>
            </a:extLst>
          </p:cNvPr>
          <p:cNvSpPr txBox="1">
            <a:spLocks/>
          </p:cNvSpPr>
          <p:nvPr/>
        </p:nvSpPr>
        <p:spPr>
          <a:xfrm>
            <a:off x="977578" y="2952071"/>
            <a:ext cx="4450080" cy="1655762"/>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5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ts val="3500"/>
              </a:lnSpc>
              <a:spcBef>
                <a:spcPts val="0"/>
              </a:spcBef>
              <a:buClr>
                <a:schemeClr val="accent2"/>
              </a:buClr>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ts val="3500"/>
              </a:lnSpc>
              <a:spcBef>
                <a:spcPts val="0"/>
              </a:spcBef>
              <a:buClr>
                <a:schemeClr val="accent2"/>
              </a:buClr>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ts val="35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ts val="35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t>Journals Sales Manager</a:t>
            </a:r>
          </a:p>
          <a:p>
            <a:r>
              <a:rPr lang="zh-TW" altLang="en-US" sz="2400" b="1" dirty="0"/>
              <a:t>莊庚祐</a:t>
            </a:r>
            <a:endParaRPr lang="en-GB" sz="2400" b="1" dirty="0"/>
          </a:p>
          <a:p>
            <a:r>
              <a:rPr lang="en-GB" sz="2400" dirty="0"/>
              <a:t>Andy.Chuang@tandf.com.sg</a:t>
            </a:r>
          </a:p>
        </p:txBody>
      </p:sp>
    </p:spTree>
    <p:extLst>
      <p:ext uri="{BB962C8B-B14F-4D97-AF65-F5344CB8AC3E}">
        <p14:creationId xmlns:p14="http://schemas.microsoft.com/office/powerpoint/2010/main" val="1116625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taylorandfrancis.com/ce_cache/uploads/img/hero/about-us_800_3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8"/>
          <a:stretch/>
        </p:blipFill>
        <p:spPr bwMode="auto">
          <a:xfrm>
            <a:off x="0" y="1"/>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txBox="1">
            <a:spLocks noChangeArrowheads="1"/>
          </p:cNvSpPr>
          <p:nvPr/>
        </p:nvSpPr>
        <p:spPr>
          <a:xfrm>
            <a:off x="0" y="620688"/>
            <a:ext cx="12192000" cy="707886"/>
          </a:xfrm>
          <a:prstGeom prst="rect">
            <a:avLst/>
          </a:prstGeom>
          <a:solidFill>
            <a:schemeClr val="tx1">
              <a:lumMod val="65000"/>
              <a:lumOff val="35000"/>
            </a:schemeClr>
          </a:solidFill>
          <a:ln w="9525" algn="ctr">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000">
                <a:solidFill>
                  <a:srgbClr val="336699"/>
                </a:solidFill>
                <a:latin typeface="+mj-lt"/>
                <a:ea typeface="+mj-ea"/>
                <a:cs typeface="+mj-cs"/>
              </a:defRPr>
            </a:lvl1pPr>
            <a:lvl2pPr algn="ctr" rtl="0" eaLnBrk="0" fontAlgn="base" hangingPunct="0">
              <a:spcBef>
                <a:spcPct val="0"/>
              </a:spcBef>
              <a:spcAft>
                <a:spcPct val="0"/>
              </a:spcAft>
              <a:defRPr sz="4000">
                <a:solidFill>
                  <a:srgbClr val="336699"/>
                </a:solidFill>
                <a:latin typeface="Stone Sans ITC TT" pitchFamily="2" charset="0"/>
              </a:defRPr>
            </a:lvl2pPr>
            <a:lvl3pPr algn="ctr" rtl="0" eaLnBrk="0" fontAlgn="base" hangingPunct="0">
              <a:spcBef>
                <a:spcPct val="0"/>
              </a:spcBef>
              <a:spcAft>
                <a:spcPct val="0"/>
              </a:spcAft>
              <a:defRPr sz="4000">
                <a:solidFill>
                  <a:srgbClr val="336699"/>
                </a:solidFill>
                <a:latin typeface="Stone Sans ITC TT" pitchFamily="2" charset="0"/>
              </a:defRPr>
            </a:lvl3pPr>
            <a:lvl4pPr algn="ctr" rtl="0" eaLnBrk="0" fontAlgn="base" hangingPunct="0">
              <a:spcBef>
                <a:spcPct val="0"/>
              </a:spcBef>
              <a:spcAft>
                <a:spcPct val="0"/>
              </a:spcAft>
              <a:defRPr sz="4000">
                <a:solidFill>
                  <a:srgbClr val="336699"/>
                </a:solidFill>
                <a:latin typeface="Stone Sans ITC TT" pitchFamily="2" charset="0"/>
              </a:defRPr>
            </a:lvl4pPr>
            <a:lvl5pPr algn="ctr" rtl="0" eaLnBrk="0" fontAlgn="base" hangingPunct="0">
              <a:spcBef>
                <a:spcPct val="0"/>
              </a:spcBef>
              <a:spcAft>
                <a:spcPct val="0"/>
              </a:spcAft>
              <a:defRPr sz="4000">
                <a:solidFill>
                  <a:srgbClr val="336699"/>
                </a:solidFill>
                <a:latin typeface="Stone Sans ITC TT" pitchFamily="2" charset="0"/>
              </a:defRPr>
            </a:lvl5pPr>
            <a:lvl6pPr marL="457200" algn="ctr" rtl="0" fontAlgn="base">
              <a:spcBef>
                <a:spcPct val="0"/>
              </a:spcBef>
              <a:spcAft>
                <a:spcPct val="0"/>
              </a:spcAft>
              <a:defRPr sz="4000">
                <a:solidFill>
                  <a:srgbClr val="336699"/>
                </a:solidFill>
                <a:latin typeface="Stone Sans ITC TT" pitchFamily="2" charset="0"/>
              </a:defRPr>
            </a:lvl6pPr>
            <a:lvl7pPr marL="914400" algn="ctr" rtl="0" fontAlgn="base">
              <a:spcBef>
                <a:spcPct val="0"/>
              </a:spcBef>
              <a:spcAft>
                <a:spcPct val="0"/>
              </a:spcAft>
              <a:defRPr sz="4000">
                <a:solidFill>
                  <a:srgbClr val="336699"/>
                </a:solidFill>
                <a:latin typeface="Stone Sans ITC TT" pitchFamily="2" charset="0"/>
              </a:defRPr>
            </a:lvl7pPr>
            <a:lvl8pPr marL="1371600" algn="ctr" rtl="0" fontAlgn="base">
              <a:spcBef>
                <a:spcPct val="0"/>
              </a:spcBef>
              <a:spcAft>
                <a:spcPct val="0"/>
              </a:spcAft>
              <a:defRPr sz="4000">
                <a:solidFill>
                  <a:srgbClr val="336699"/>
                </a:solidFill>
                <a:latin typeface="Stone Sans ITC TT" pitchFamily="2" charset="0"/>
              </a:defRPr>
            </a:lvl8pPr>
            <a:lvl9pPr marL="1828800" algn="ctr" rtl="0" fontAlgn="base">
              <a:spcBef>
                <a:spcPct val="0"/>
              </a:spcBef>
              <a:spcAft>
                <a:spcPct val="0"/>
              </a:spcAft>
              <a:defRPr sz="4000">
                <a:solidFill>
                  <a:srgbClr val="336699"/>
                </a:solidFill>
                <a:latin typeface="Stone Sans ITC TT" pitchFamily="2" charset="0"/>
              </a:defRPr>
            </a:lvl9pPr>
          </a:lstStyle>
          <a:p>
            <a:pPr>
              <a:spcBef>
                <a:spcPct val="20000"/>
              </a:spcBef>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Who are we?</a:t>
            </a:r>
          </a:p>
        </p:txBody>
      </p:sp>
      <p:sp>
        <p:nvSpPr>
          <p:cNvPr id="4" name="TextBox 3"/>
          <p:cNvSpPr txBox="1"/>
          <p:nvPr/>
        </p:nvSpPr>
        <p:spPr>
          <a:xfrm>
            <a:off x="3935760" y="1949261"/>
            <a:ext cx="7968886" cy="369332"/>
          </a:xfrm>
          <a:prstGeom prst="rect">
            <a:avLst/>
          </a:prstGeom>
          <a:noFill/>
        </p:spPr>
        <p:txBody>
          <a:bodyPr wrap="square" rtlCol="0">
            <a:spAutoFit/>
          </a:bodyPr>
          <a:lstStyle/>
          <a:p>
            <a:r>
              <a:rPr lang="zh-TW" altLang="en-US" b="1" dirty="0">
                <a:solidFill>
                  <a:schemeClr val="bg1"/>
                </a:solidFill>
                <a:latin typeface="+mj-lt"/>
              </a:rPr>
              <a:t>我們在人文、社會科學 </a:t>
            </a:r>
            <a:r>
              <a:rPr lang="en-US" altLang="zh-TW" b="1" dirty="0">
                <a:solidFill>
                  <a:schemeClr val="bg1"/>
                </a:solidFill>
                <a:latin typeface="+mj-lt"/>
              </a:rPr>
              <a:t>(HSS)</a:t>
            </a:r>
            <a:r>
              <a:rPr lang="zh-TW" altLang="en-US" b="1" dirty="0">
                <a:solidFill>
                  <a:schemeClr val="bg1"/>
                </a:solidFill>
                <a:latin typeface="+mj-lt"/>
              </a:rPr>
              <a:t>、科學、技術和醫學 </a:t>
            </a:r>
            <a:r>
              <a:rPr lang="en-US" altLang="zh-TW" b="1" dirty="0">
                <a:solidFill>
                  <a:schemeClr val="bg1"/>
                </a:solidFill>
                <a:latin typeface="+mj-lt"/>
              </a:rPr>
              <a:t>(STM) </a:t>
            </a:r>
            <a:r>
              <a:rPr lang="zh-TW" altLang="en-US" b="1" dirty="0">
                <a:solidFill>
                  <a:schemeClr val="bg1"/>
                </a:solidFill>
                <a:latin typeface="+mj-lt"/>
              </a:rPr>
              <a:t>的所有領域發表文章</a:t>
            </a:r>
          </a:p>
        </p:txBody>
      </p:sp>
      <p:sp>
        <p:nvSpPr>
          <p:cNvPr id="7" name="TextBox 6"/>
          <p:cNvSpPr txBox="1"/>
          <p:nvPr/>
        </p:nvSpPr>
        <p:spPr>
          <a:xfrm>
            <a:off x="8477842" y="3352800"/>
            <a:ext cx="4416490" cy="369332"/>
          </a:xfrm>
          <a:prstGeom prst="rect">
            <a:avLst/>
          </a:prstGeom>
          <a:noFill/>
          <a:ln>
            <a:noFill/>
          </a:ln>
        </p:spPr>
        <p:txBody>
          <a:bodyPr wrap="square" rtlCol="0">
            <a:spAutoFit/>
          </a:bodyPr>
          <a:lstStyle/>
          <a:p>
            <a:r>
              <a:rPr lang="zh-TW" altLang="en-US" b="1" dirty="0">
                <a:solidFill>
                  <a:schemeClr val="bg1"/>
                </a:solidFill>
                <a:latin typeface="+mj-lt"/>
              </a:rPr>
              <a:t>我們已經超過 </a:t>
            </a:r>
            <a:r>
              <a:rPr lang="en-US" altLang="zh-TW" b="1" dirty="0">
                <a:solidFill>
                  <a:schemeClr val="bg1"/>
                </a:solidFill>
                <a:latin typeface="+mj-lt"/>
              </a:rPr>
              <a:t>225</a:t>
            </a:r>
            <a:r>
              <a:rPr lang="zh-TW" altLang="en-US" b="1" dirty="0">
                <a:solidFill>
                  <a:schemeClr val="bg1"/>
                </a:solidFill>
                <a:latin typeface="+mj-lt"/>
              </a:rPr>
              <a:t>週年</a:t>
            </a:r>
          </a:p>
        </p:txBody>
      </p:sp>
    </p:spTree>
    <p:extLst>
      <p:ext uri="{BB962C8B-B14F-4D97-AF65-F5344CB8AC3E}">
        <p14:creationId xmlns:p14="http://schemas.microsoft.com/office/powerpoint/2010/main" val="30624405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5.55112E-17 L -1.03555 -0.00833 " pathEditMode="relative" rAng="0" ptsTypes="AA">
                                      <p:cBhvr>
                                        <p:cTn id="6" dur="2000" fill="hold"/>
                                        <p:tgtEl>
                                          <p:spTgt spid="4"/>
                                        </p:tgtEl>
                                        <p:attrNameLst>
                                          <p:attrName>ppt_x</p:attrName>
                                          <p:attrName>ppt_y</p:attrName>
                                        </p:attrNameLst>
                                      </p:cBhvr>
                                      <p:rCtr x="-51784" y="-41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185416" y="2717095"/>
            <a:ext cx="9894596" cy="4256817"/>
          </a:xfrm>
          <a:prstGeom prst="rect">
            <a:avLst/>
          </a:prstGeom>
        </p:spPr>
      </p:pic>
      <p:grpSp>
        <p:nvGrpSpPr>
          <p:cNvPr id="29" name="Group 28"/>
          <p:cNvGrpSpPr/>
          <p:nvPr/>
        </p:nvGrpSpPr>
        <p:grpSpPr>
          <a:xfrm>
            <a:off x="7662495" y="1442994"/>
            <a:ext cx="3317462" cy="2278435"/>
            <a:chOff x="6151081" y="1170885"/>
            <a:chExt cx="3317462" cy="2278435"/>
          </a:xfrm>
        </p:grpSpPr>
        <p:sp>
          <p:nvSpPr>
            <p:cNvPr id="6" name="Line Callout 2 5"/>
            <p:cNvSpPr/>
            <p:nvPr/>
          </p:nvSpPr>
          <p:spPr>
            <a:xfrm>
              <a:off x="6637226" y="1170886"/>
              <a:ext cx="2471276" cy="1100637"/>
            </a:xfrm>
            <a:prstGeom prst="borderCallout2">
              <a:avLst>
                <a:gd name="adj1" fmla="val 18750"/>
                <a:gd name="adj2" fmla="val -111"/>
                <a:gd name="adj3" fmla="val 18750"/>
                <a:gd name="adj4" fmla="val -16667"/>
                <a:gd name="adj5" fmla="val 197094"/>
                <a:gd name="adj6" fmla="val -1735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660231" y="1170885"/>
              <a:ext cx="2808312" cy="103105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mj-lt"/>
                </a:rPr>
                <a:t>eBooks</a:t>
              </a:r>
            </a:p>
            <a:p>
              <a:r>
                <a:rPr lang="en-US" sz="1700" dirty="0">
                  <a:solidFill>
                    <a:schemeClr val="bg1"/>
                  </a:solidFill>
                  <a:latin typeface="+mj-lt"/>
                </a:rPr>
                <a:t>www.taylorfrancis.com</a:t>
              </a:r>
              <a:endParaRPr lang="en-GB" sz="1700" dirty="0">
                <a:solidFill>
                  <a:schemeClr val="bg1"/>
                </a:solidFill>
                <a:latin typeface="+mj-lt"/>
              </a:endParaRPr>
            </a:p>
          </p:txBody>
        </p:sp>
        <p:sp>
          <p:nvSpPr>
            <p:cNvPr id="23" name="Oval 22"/>
            <p:cNvSpPr/>
            <p:nvPr/>
          </p:nvSpPr>
          <p:spPr>
            <a:xfrm>
              <a:off x="6151081" y="3293444"/>
              <a:ext cx="149111" cy="1558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7" name="Group 26"/>
          <p:cNvGrpSpPr/>
          <p:nvPr/>
        </p:nvGrpSpPr>
        <p:grpSpPr>
          <a:xfrm>
            <a:off x="5098287" y="1500614"/>
            <a:ext cx="2459960" cy="2782503"/>
            <a:chOff x="3643511" y="1150552"/>
            <a:chExt cx="2459960" cy="2782503"/>
          </a:xfrm>
        </p:grpSpPr>
        <p:sp>
          <p:nvSpPr>
            <p:cNvPr id="16" name="Line Callout 2 15"/>
            <p:cNvSpPr/>
            <p:nvPr/>
          </p:nvSpPr>
          <p:spPr>
            <a:xfrm>
              <a:off x="3643511" y="1150552"/>
              <a:ext cx="2316074" cy="1031051"/>
            </a:xfrm>
            <a:prstGeom prst="borderCallout2">
              <a:avLst>
                <a:gd name="adj1" fmla="val 100177"/>
                <a:gd name="adj2" fmla="val 64536"/>
                <a:gd name="adj3" fmla="val 151113"/>
                <a:gd name="adj4" fmla="val 64526"/>
                <a:gd name="adj5" fmla="val 255159"/>
                <a:gd name="adj6" fmla="val 64294"/>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3707904" y="1187814"/>
              <a:ext cx="2395567" cy="1080000"/>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mj-lt"/>
                </a:rPr>
                <a:t>Books</a:t>
              </a:r>
            </a:p>
            <a:p>
              <a:r>
                <a:rPr lang="en-US" sz="1700" dirty="0">
                  <a:solidFill>
                    <a:schemeClr val="bg1"/>
                  </a:solidFill>
                  <a:latin typeface="+mj-lt"/>
                </a:rPr>
                <a:t>www.routledge.com</a:t>
              </a:r>
            </a:p>
          </p:txBody>
        </p:sp>
        <p:sp>
          <p:nvSpPr>
            <p:cNvPr id="24" name="Oval 23"/>
            <p:cNvSpPr/>
            <p:nvPr/>
          </p:nvSpPr>
          <p:spPr>
            <a:xfrm>
              <a:off x="5073507" y="3777179"/>
              <a:ext cx="149111" cy="15587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Line Callout 2 8"/>
          <p:cNvSpPr/>
          <p:nvPr/>
        </p:nvSpPr>
        <p:spPr>
          <a:xfrm>
            <a:off x="2181147" y="1534772"/>
            <a:ext cx="2398856" cy="1080000"/>
          </a:xfrm>
          <a:prstGeom prst="borderCallout2">
            <a:avLst>
              <a:gd name="adj1" fmla="val 18751"/>
              <a:gd name="adj2" fmla="val 2679"/>
              <a:gd name="adj3" fmla="val 18750"/>
              <a:gd name="adj4" fmla="val -16667"/>
              <a:gd name="adj5" fmla="val 205071"/>
              <a:gd name="adj6" fmla="val -15979"/>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21995" y="1544932"/>
            <a:ext cx="2411760" cy="1031051"/>
          </a:xfrm>
          <a:prstGeom prst="rect">
            <a:avLst/>
          </a:prstGeom>
          <a:noFill/>
          <a:ln w="38100">
            <a:noFill/>
          </a:ln>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mj-lt"/>
              </a:rPr>
              <a:t>Journals</a:t>
            </a:r>
          </a:p>
          <a:p>
            <a:r>
              <a:rPr lang="en-US" sz="1700" dirty="0">
                <a:solidFill>
                  <a:schemeClr val="bg1"/>
                </a:solidFill>
                <a:latin typeface="+mj-lt"/>
              </a:rPr>
              <a:t>www.tandfonline.com</a:t>
            </a:r>
            <a:endParaRPr lang="en-GB" sz="1700" dirty="0">
              <a:solidFill>
                <a:schemeClr val="bg1"/>
              </a:solidFill>
              <a:latin typeface="+mj-lt"/>
            </a:endParaRPr>
          </a:p>
        </p:txBody>
      </p:sp>
      <p:sp>
        <p:nvSpPr>
          <p:cNvPr id="25" name="Oval 24"/>
          <p:cNvSpPr/>
          <p:nvPr/>
        </p:nvSpPr>
        <p:spPr>
          <a:xfrm>
            <a:off x="1754337" y="3621304"/>
            <a:ext cx="149111" cy="155876"/>
          </a:xfrm>
          <a:prstGeom prst="ellipse">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CCB3222-CE22-4035-B16F-94D373982A2A}"/>
              </a:ext>
            </a:extLst>
          </p:cNvPr>
          <p:cNvSpPr>
            <a:spLocks noGrp="1"/>
          </p:cNvSpPr>
          <p:nvPr>
            <p:ph type="title"/>
          </p:nvPr>
        </p:nvSpPr>
        <p:spPr/>
        <p:txBody>
          <a:bodyPr/>
          <a:lstStyle/>
          <a:p>
            <a:r>
              <a:rPr lang="en-US" dirty="0"/>
              <a:t>Digital Platform… At a Glance</a:t>
            </a:r>
          </a:p>
        </p:txBody>
      </p:sp>
      <p:grpSp>
        <p:nvGrpSpPr>
          <p:cNvPr id="18" name="Group 17">
            <a:extLst>
              <a:ext uri="{FF2B5EF4-FFF2-40B4-BE49-F238E27FC236}">
                <a16:creationId xmlns:a16="http://schemas.microsoft.com/office/drawing/2014/main" id="{6666AB02-916E-4DA6-9D96-01E101EA9657}"/>
              </a:ext>
            </a:extLst>
          </p:cNvPr>
          <p:cNvGrpSpPr/>
          <p:nvPr/>
        </p:nvGrpSpPr>
        <p:grpSpPr>
          <a:xfrm>
            <a:off x="6132714" y="133551"/>
            <a:ext cx="4586944" cy="1152555"/>
            <a:chOff x="4355976" y="-14001"/>
            <a:chExt cx="4788024" cy="874113"/>
          </a:xfrm>
        </p:grpSpPr>
        <p:sp>
          <p:nvSpPr>
            <p:cNvPr id="19" name="Rectangle 18">
              <a:extLst>
                <a:ext uri="{FF2B5EF4-FFF2-40B4-BE49-F238E27FC236}">
                  <a16:creationId xmlns:a16="http://schemas.microsoft.com/office/drawing/2014/main" id="{798CC668-B69E-40EA-8EF0-B019FD87EB8B}"/>
                </a:ext>
              </a:extLst>
            </p:cNvPr>
            <p:cNvSpPr/>
            <p:nvPr/>
          </p:nvSpPr>
          <p:spPr>
            <a:xfrm>
              <a:off x="4355976" y="0"/>
              <a:ext cx="4788024" cy="860112"/>
            </a:xfrm>
            <a:prstGeom prst="rect">
              <a:avLst/>
            </a:prstGeom>
            <a:solidFill>
              <a:schemeClr val="bg2">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82F4714-A521-4A69-9391-0CB2EB808F38}"/>
                </a:ext>
              </a:extLst>
            </p:cNvPr>
            <p:cNvSpPr txBox="1"/>
            <p:nvPr/>
          </p:nvSpPr>
          <p:spPr>
            <a:xfrm>
              <a:off x="4416750" y="-14001"/>
              <a:ext cx="4508763" cy="793634"/>
            </a:xfrm>
            <a:prstGeom prst="rect">
              <a:avLst/>
            </a:prstGeom>
            <a:noFill/>
            <a:ln>
              <a:solidFill>
                <a:schemeClr val="tx2"/>
              </a:solidFill>
            </a:ln>
          </p:spPr>
          <p:txBody>
            <a:bodyPr wrap="square" rtlCol="0">
              <a:spAutoFit/>
            </a:bodyPr>
            <a:lstStyle/>
            <a:p>
              <a:pPr algn="ctr"/>
              <a:r>
                <a:rPr lang="en-US" sz="3000" b="1" dirty="0">
                  <a:solidFill>
                    <a:srgbClr val="000099"/>
                  </a:solidFill>
                  <a:effectLst>
                    <a:outerShdw blurRad="38100" dist="38100" dir="2700000" algn="tl">
                      <a:srgbClr val="000000">
                        <a:alpha val="43137"/>
                      </a:srgbClr>
                    </a:outerShdw>
                  </a:effectLst>
                  <a:latin typeface="+mj-lt"/>
                </a:rPr>
                <a:t>Digital Products</a:t>
              </a:r>
            </a:p>
            <a:p>
              <a:pPr algn="ctr"/>
              <a:r>
                <a:rPr lang="en-GB" sz="1600" dirty="0">
                  <a:latin typeface="+mj-lt"/>
                </a:rPr>
                <a:t>https://librarianresources.taylorandfrancis.</a:t>
              </a:r>
              <a:br>
                <a:rPr lang="en-GB" sz="1600" dirty="0">
                  <a:latin typeface="+mj-lt"/>
                </a:rPr>
              </a:br>
              <a:r>
                <a:rPr lang="en-GB" sz="1600" dirty="0">
                  <a:latin typeface="+mj-lt"/>
                </a:rPr>
                <a:t>com/product-info/digital-products/</a:t>
              </a:r>
            </a:p>
          </p:txBody>
        </p:sp>
      </p:grpSp>
    </p:spTree>
    <p:extLst>
      <p:ext uri="{BB962C8B-B14F-4D97-AF65-F5344CB8AC3E}">
        <p14:creationId xmlns:p14="http://schemas.microsoft.com/office/powerpoint/2010/main" val="11245796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FB02AD7-4B23-40D1-9F54-B59923CD902D}"/>
              </a:ext>
            </a:extLst>
          </p:cNvPr>
          <p:cNvSpPr txBox="1"/>
          <p:nvPr/>
        </p:nvSpPr>
        <p:spPr>
          <a:xfrm>
            <a:off x="5808394" y="1765160"/>
            <a:ext cx="4557658" cy="224676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rPr>
              <a:t>Allied &amp; Public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rPr>
              <a:t>Clinical Psychiatry &amp; Neuroscience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rPr>
              <a:t>General Medicine &amp; Dentistry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31859C"/>
                </a:solidFill>
                <a:effectLst/>
                <a:uLnTx/>
                <a:uFillTx/>
                <a:latin typeface="等线" panose="02010600030101010101" pitchFamily="2" charset="-122"/>
                <a:ea typeface="等线" panose="02010600030101010101" pitchFamily="2" charset="-122"/>
                <a:cs typeface="+mn-cs"/>
              </a:rPr>
              <a:t>Pharmaceutical Science &amp; Toxicology</a:t>
            </a:r>
          </a:p>
        </p:txBody>
      </p:sp>
      <p:sp>
        <p:nvSpPr>
          <p:cNvPr id="31" name="TextBox 30">
            <a:extLst>
              <a:ext uri="{FF2B5EF4-FFF2-40B4-BE49-F238E27FC236}">
                <a16:creationId xmlns:a16="http://schemas.microsoft.com/office/drawing/2014/main" id="{29875AB6-E41A-46B0-9C16-A2E1871AE9EA}"/>
              </a:ext>
            </a:extLst>
          </p:cNvPr>
          <p:cNvSpPr txBox="1"/>
          <p:nvPr/>
        </p:nvSpPr>
        <p:spPr>
          <a:xfrm>
            <a:off x="4618856" y="1761565"/>
            <a:ext cx="5723042" cy="193899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Chemistry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Engineering, Computing &amp; Technology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Biological, Earth, Environmental &amp; Food 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Mathematics &amp; Statistics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Physics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rPr>
              <a:t>Sport Science &amp; Medicine</a:t>
            </a:r>
            <a:endParaRPr kumimoji="0" lang="en-US" sz="2000" b="0" i="0" u="none" strike="noStrike" kern="1200" cap="none" spc="0" normalizeH="0" baseline="0" noProof="0" dirty="0">
              <a:ln>
                <a:noFill/>
              </a:ln>
              <a:solidFill>
                <a:srgbClr val="FF9933"/>
              </a:solidFill>
              <a:effectLst/>
              <a:uLnTx/>
              <a:uFillTx/>
              <a:latin typeface="等线" panose="02010600030101010101" pitchFamily="2" charset="-122"/>
              <a:ea typeface="等线" panose="02010600030101010101" pitchFamily="2" charset="-122"/>
              <a:cs typeface="+mn-cs"/>
            </a:endParaRPr>
          </a:p>
        </p:txBody>
      </p:sp>
      <p:sp>
        <p:nvSpPr>
          <p:cNvPr id="28" name="TextBox 27">
            <a:extLst>
              <a:ext uri="{FF2B5EF4-FFF2-40B4-BE49-F238E27FC236}">
                <a16:creationId xmlns:a16="http://schemas.microsoft.com/office/drawing/2014/main" id="{07B47790-F155-4886-9C3E-2DE9AACE7CA2}"/>
              </a:ext>
            </a:extLst>
          </p:cNvPr>
          <p:cNvSpPr txBox="1"/>
          <p:nvPr/>
        </p:nvSpPr>
        <p:spPr>
          <a:xfrm>
            <a:off x="3281085" y="1788553"/>
            <a:ext cx="5598007" cy="440120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Anthropology, Archaeology &amp; Heritage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Arts &amp; Humanities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Business, Management &amp; Economics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Criminology &amp; Law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Geography, Planning, Urban &amp; Environment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Psychology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Library &amp; Information Science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Media, Cultural &amp; Communication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Politics, International Relations &amp; Area Studies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Mental Health &amp; Social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Sociology &amp; Related Disciplines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Sport, Leisure &amp; Tourism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Strategic, </a:t>
            </a:r>
            <a:r>
              <a:rPr kumimoji="0" lang="en-US" altLang="zh-CN" sz="2000" b="0" i="0" u="none" strike="noStrike" kern="1200" cap="none" spc="0" normalizeH="0" baseline="0" noProof="0" dirty="0" err="1">
                <a:ln>
                  <a:noFill/>
                </a:ln>
                <a:solidFill>
                  <a:srgbClr val="604A7B"/>
                </a:solidFill>
                <a:effectLst/>
                <a:uLnTx/>
                <a:uFillTx/>
                <a:latin typeface="等线" panose="02010600030101010101" pitchFamily="2" charset="-122"/>
                <a:ea typeface="等线" panose="02010600030101010101" pitchFamily="2" charset="-122"/>
                <a:cs typeface="+mn-cs"/>
              </a:rPr>
              <a:t>Defence</a:t>
            </a:r>
            <a:r>
              <a:rPr kumimoji="0" lang="en-US" altLang="zh-CN"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rPr>
              <a:t> &amp; Security Studies</a:t>
            </a:r>
            <a:endParaRPr kumimoji="0" lang="en-US" sz="2000" b="0" i="0" u="none" strike="noStrike" kern="1200" cap="none" spc="0" normalizeH="0" baseline="0" noProof="0" dirty="0">
              <a:ln>
                <a:noFill/>
              </a:ln>
              <a:solidFill>
                <a:srgbClr val="604A7B"/>
              </a:solidFill>
              <a:effectLst/>
              <a:uLnTx/>
              <a:uFillTx/>
              <a:latin typeface="等线" panose="02010600030101010101" pitchFamily="2" charset="-122"/>
              <a:ea typeface="等线" panose="02010600030101010101" pitchFamily="2" charset="-122"/>
              <a:cs typeface="+mn-cs"/>
            </a:endParaRPr>
          </a:p>
        </p:txBody>
      </p:sp>
      <p:sp>
        <p:nvSpPr>
          <p:cNvPr id="4" name="Title 1"/>
          <p:cNvSpPr>
            <a:spLocks noGrp="1"/>
          </p:cNvSpPr>
          <p:nvPr>
            <p:ph type="title"/>
          </p:nvPr>
        </p:nvSpPr>
        <p:spPr>
          <a:xfrm>
            <a:off x="1407584" y="188913"/>
            <a:ext cx="8913283" cy="1008062"/>
          </a:xfrm>
        </p:spPr>
        <p:txBody>
          <a:bodyPr/>
          <a:lstStyle/>
          <a:p>
            <a:r>
              <a:rPr lang="en-US" altLang="zh-CN" dirty="0">
                <a:latin typeface="Calibri" panose="020F0502020204030204" pitchFamily="34" charset="0"/>
              </a:rPr>
              <a:t>Taylor &amp; Francis</a:t>
            </a:r>
            <a:r>
              <a:rPr lang="zh-CN" altLang="en-US" dirty="0">
                <a:latin typeface="Calibri" panose="020F0502020204030204" pitchFamily="34" charset="0"/>
              </a:rPr>
              <a:t> </a:t>
            </a:r>
            <a:r>
              <a:rPr lang="en-US" altLang="zh-CN" dirty="0">
                <a:latin typeface="Calibri" panose="020F0502020204030204" pitchFamily="34" charset="0"/>
              </a:rPr>
              <a:t>Journal Library</a:t>
            </a:r>
            <a:endParaRPr lang="en-GB" dirty="0">
              <a:latin typeface="Calibri" panose="020F0502020204030204" pitchFamily="34" charset="0"/>
            </a:endParaRPr>
          </a:p>
        </p:txBody>
      </p:sp>
      <p:grpSp>
        <p:nvGrpSpPr>
          <p:cNvPr id="21" name="Group 20">
            <a:extLst>
              <a:ext uri="{FF2B5EF4-FFF2-40B4-BE49-F238E27FC236}">
                <a16:creationId xmlns:a16="http://schemas.microsoft.com/office/drawing/2014/main" id="{E38626A9-A43C-420B-A131-844859E12CB0}"/>
              </a:ext>
            </a:extLst>
          </p:cNvPr>
          <p:cNvGrpSpPr/>
          <p:nvPr/>
        </p:nvGrpSpPr>
        <p:grpSpPr>
          <a:xfrm>
            <a:off x="1371603" y="1761565"/>
            <a:ext cx="1909482" cy="4397188"/>
            <a:chOff x="1949824" y="1761565"/>
            <a:chExt cx="1909482" cy="4397188"/>
          </a:xfrm>
        </p:grpSpPr>
        <p:sp>
          <p:nvSpPr>
            <p:cNvPr id="6" name="Parallelogram 5">
              <a:extLst>
                <a:ext uri="{FF2B5EF4-FFF2-40B4-BE49-F238E27FC236}">
                  <a16:creationId xmlns:a16="http://schemas.microsoft.com/office/drawing/2014/main" id="{222A7748-B18D-4D92-95ED-763A2063DBFB}"/>
                </a:ext>
              </a:extLst>
            </p:cNvPr>
            <p:cNvSpPr/>
            <p:nvPr/>
          </p:nvSpPr>
          <p:spPr>
            <a:xfrm>
              <a:off x="1949824" y="1761565"/>
              <a:ext cx="1909482" cy="4397188"/>
            </a:xfrm>
            <a:prstGeom prst="parallelogram">
              <a:avLst>
                <a:gd name="adj" fmla="val 3556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5" name="TextBox 14">
              <a:extLst>
                <a:ext uri="{FF2B5EF4-FFF2-40B4-BE49-F238E27FC236}">
                  <a16:creationId xmlns:a16="http://schemas.microsoft.com/office/drawing/2014/main" id="{68E92ECD-9FD1-4358-9A43-1D928D9CD835}"/>
                </a:ext>
              </a:extLst>
            </p:cNvPr>
            <p:cNvSpPr txBox="1"/>
            <p:nvPr/>
          </p:nvSpPr>
          <p:spPr>
            <a:xfrm rot="521619">
              <a:off x="2304184" y="2613392"/>
              <a:ext cx="1377300" cy="1631216"/>
            </a:xfrm>
            <a:prstGeom prst="rect">
              <a:avLst/>
            </a:prstGeom>
            <a:noFill/>
          </p:spPr>
          <p:txBody>
            <a:bodyPr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Humanities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Library</a:t>
              </a:r>
            </a:p>
          </p:txBody>
        </p:sp>
      </p:grpSp>
      <p:grpSp>
        <p:nvGrpSpPr>
          <p:cNvPr id="24" name="Group 23">
            <a:extLst>
              <a:ext uri="{FF2B5EF4-FFF2-40B4-BE49-F238E27FC236}">
                <a16:creationId xmlns:a16="http://schemas.microsoft.com/office/drawing/2014/main" id="{5706DF71-7FD3-40E8-88DB-351CB5FD44D1}"/>
              </a:ext>
            </a:extLst>
          </p:cNvPr>
          <p:cNvGrpSpPr/>
          <p:nvPr/>
        </p:nvGrpSpPr>
        <p:grpSpPr>
          <a:xfrm>
            <a:off x="2637868" y="1761565"/>
            <a:ext cx="1909482" cy="4397188"/>
            <a:chOff x="3209365" y="1761565"/>
            <a:chExt cx="1909482" cy="4397188"/>
          </a:xfrm>
        </p:grpSpPr>
        <p:sp>
          <p:nvSpPr>
            <p:cNvPr id="17" name="Parallelogram 16">
              <a:extLst>
                <a:ext uri="{FF2B5EF4-FFF2-40B4-BE49-F238E27FC236}">
                  <a16:creationId xmlns:a16="http://schemas.microsoft.com/office/drawing/2014/main" id="{956AF0DF-39CA-410C-8AD3-8533CE3955AC}"/>
                </a:ext>
              </a:extLst>
            </p:cNvPr>
            <p:cNvSpPr/>
            <p:nvPr/>
          </p:nvSpPr>
          <p:spPr>
            <a:xfrm>
              <a:off x="3209365" y="1761565"/>
              <a:ext cx="1909482" cy="4397188"/>
            </a:xfrm>
            <a:prstGeom prst="parallelogram">
              <a:avLst>
                <a:gd name="adj" fmla="val 35563"/>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2" name="TextBox 21">
              <a:extLst>
                <a:ext uri="{FF2B5EF4-FFF2-40B4-BE49-F238E27FC236}">
                  <a16:creationId xmlns:a16="http://schemas.microsoft.com/office/drawing/2014/main" id="{C552967C-E742-4D01-8A53-2F7740FC1376}"/>
                </a:ext>
              </a:extLst>
            </p:cNvPr>
            <p:cNvSpPr txBox="1"/>
            <p:nvPr/>
          </p:nvSpPr>
          <p:spPr>
            <a:xfrm rot="506748">
              <a:off x="3577795" y="2616367"/>
              <a:ext cx="1357744" cy="1323439"/>
            </a:xfrm>
            <a:prstGeom prst="rect">
              <a:avLst/>
            </a:prstGeom>
            <a:noFill/>
          </p:spPr>
          <p:txBody>
            <a:bodyPr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Library</a:t>
              </a:r>
              <a:endParaRPr kumimoji="0" lang="en-US" sz="1800" b="0" i="0" u="none" strike="noStrike" kern="1200" cap="none" spc="0" normalizeH="0" baseline="0" noProof="0" dirty="0">
                <a:ln>
                  <a:noFill/>
                </a:ln>
                <a:solidFill>
                  <a:prstClr val="white"/>
                </a:solidFill>
                <a:effectLst/>
                <a:uLnTx/>
                <a:uFillTx/>
                <a:latin typeface="Stone Sans ITC TT"/>
                <a:ea typeface="+mn-ea"/>
                <a:cs typeface="+mn-cs"/>
              </a:endParaRPr>
            </a:p>
          </p:txBody>
        </p:sp>
      </p:grpSp>
      <p:grpSp>
        <p:nvGrpSpPr>
          <p:cNvPr id="26" name="Group 25">
            <a:extLst>
              <a:ext uri="{FF2B5EF4-FFF2-40B4-BE49-F238E27FC236}">
                <a16:creationId xmlns:a16="http://schemas.microsoft.com/office/drawing/2014/main" id="{3A9601AD-425C-4C38-8E86-84BD9FC7577D}"/>
              </a:ext>
            </a:extLst>
          </p:cNvPr>
          <p:cNvGrpSpPr/>
          <p:nvPr/>
        </p:nvGrpSpPr>
        <p:grpSpPr>
          <a:xfrm>
            <a:off x="3907825" y="1761565"/>
            <a:ext cx="1909482" cy="4397188"/>
            <a:chOff x="4482353" y="1761565"/>
            <a:chExt cx="1909482" cy="4397188"/>
          </a:xfrm>
        </p:grpSpPr>
        <p:sp>
          <p:nvSpPr>
            <p:cNvPr id="18" name="Parallelogram 17">
              <a:extLst>
                <a:ext uri="{FF2B5EF4-FFF2-40B4-BE49-F238E27FC236}">
                  <a16:creationId xmlns:a16="http://schemas.microsoft.com/office/drawing/2014/main" id="{862B9AD0-C343-4EFA-A155-A8F1924C1204}"/>
                </a:ext>
              </a:extLst>
            </p:cNvPr>
            <p:cNvSpPr/>
            <p:nvPr/>
          </p:nvSpPr>
          <p:spPr>
            <a:xfrm>
              <a:off x="4482353" y="1761565"/>
              <a:ext cx="1909482" cy="4397188"/>
            </a:xfrm>
            <a:prstGeom prst="parallelogram">
              <a:avLst>
                <a:gd name="adj" fmla="val 3556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3" name="TextBox 22">
              <a:extLst>
                <a:ext uri="{FF2B5EF4-FFF2-40B4-BE49-F238E27FC236}">
                  <a16:creationId xmlns:a16="http://schemas.microsoft.com/office/drawing/2014/main" id="{4A8BBA8C-3F24-4FAF-B2B4-6780F727BD36}"/>
                </a:ext>
              </a:extLst>
            </p:cNvPr>
            <p:cNvSpPr txBox="1"/>
            <p:nvPr/>
          </p:nvSpPr>
          <p:spPr>
            <a:xfrm rot="506748">
              <a:off x="5061515" y="2735916"/>
              <a:ext cx="1016112" cy="707886"/>
            </a:xfrm>
            <a:prstGeom prst="rect">
              <a:avLst/>
            </a:prstGeom>
            <a:noFill/>
          </p:spPr>
          <p:txBody>
            <a:bodyPr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Medical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Library</a:t>
              </a:r>
              <a:endParaRPr kumimoji="0" lang="en-US" sz="1800" b="0" i="0" u="none" strike="noStrike" kern="1200" cap="none" spc="0" normalizeH="0" baseline="0" noProof="0" dirty="0">
                <a:ln>
                  <a:noFill/>
                </a:ln>
                <a:solidFill>
                  <a:prstClr val="white"/>
                </a:solidFill>
                <a:effectLst/>
                <a:uLnTx/>
                <a:uFillTx/>
                <a:latin typeface="Stone Sans ITC TT"/>
                <a:ea typeface="+mn-ea"/>
                <a:cs typeface="+mn-cs"/>
              </a:endParaRPr>
            </a:p>
          </p:txBody>
        </p:sp>
      </p:grpSp>
      <p:grpSp>
        <p:nvGrpSpPr>
          <p:cNvPr id="27" name="Group 26">
            <a:extLst>
              <a:ext uri="{FF2B5EF4-FFF2-40B4-BE49-F238E27FC236}">
                <a16:creationId xmlns:a16="http://schemas.microsoft.com/office/drawing/2014/main" id="{8C4ABC13-81DF-42F5-9DAD-61F279BBB777}"/>
              </a:ext>
            </a:extLst>
          </p:cNvPr>
          <p:cNvGrpSpPr/>
          <p:nvPr/>
        </p:nvGrpSpPr>
        <p:grpSpPr>
          <a:xfrm>
            <a:off x="5184163" y="1761565"/>
            <a:ext cx="1909482" cy="4397188"/>
            <a:chOff x="5741894" y="1761565"/>
            <a:chExt cx="1909482" cy="4397188"/>
          </a:xfrm>
        </p:grpSpPr>
        <p:sp>
          <p:nvSpPr>
            <p:cNvPr id="19" name="Parallelogram 18">
              <a:extLst>
                <a:ext uri="{FF2B5EF4-FFF2-40B4-BE49-F238E27FC236}">
                  <a16:creationId xmlns:a16="http://schemas.microsoft.com/office/drawing/2014/main" id="{EB431C19-2C60-4178-8E5A-492A826A5B18}"/>
                </a:ext>
              </a:extLst>
            </p:cNvPr>
            <p:cNvSpPr/>
            <p:nvPr/>
          </p:nvSpPr>
          <p:spPr>
            <a:xfrm>
              <a:off x="5741894" y="1761565"/>
              <a:ext cx="1909482" cy="4397188"/>
            </a:xfrm>
            <a:prstGeom prst="parallelogram">
              <a:avLst>
                <a:gd name="adj" fmla="val 35563"/>
              </a:avLst>
            </a:prstGeom>
            <a:solidFill>
              <a:srgbClr val="10238C"/>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5" name="TextBox 24">
              <a:extLst>
                <a:ext uri="{FF2B5EF4-FFF2-40B4-BE49-F238E27FC236}">
                  <a16:creationId xmlns:a16="http://schemas.microsoft.com/office/drawing/2014/main" id="{D57F125F-A064-4B19-973F-DAEC10E89CC0}"/>
                </a:ext>
              </a:extLst>
            </p:cNvPr>
            <p:cNvSpPr txBox="1"/>
            <p:nvPr/>
          </p:nvSpPr>
          <p:spPr>
            <a:xfrm rot="506748">
              <a:off x="6175241" y="2815633"/>
              <a:ext cx="1226618" cy="1015663"/>
            </a:xfrm>
            <a:prstGeom prst="rect">
              <a:avLst/>
            </a:prstGeom>
            <a:noFill/>
          </p:spPr>
          <p:txBody>
            <a:bodyPr vert="horz"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Expert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Journal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tone Sans ITC TT"/>
                  <a:ea typeface="+mn-ea"/>
                  <a:cs typeface="+mn-cs"/>
                </a:rPr>
                <a:t>Collection</a:t>
              </a:r>
              <a:endParaRPr kumimoji="0" lang="en-US" sz="1800" b="0" i="0" u="none" strike="noStrike" kern="1200" cap="none" spc="0" normalizeH="0" baseline="0" noProof="0" dirty="0">
                <a:ln>
                  <a:noFill/>
                </a:ln>
                <a:solidFill>
                  <a:prstClr val="white"/>
                </a:solidFill>
                <a:effectLst/>
                <a:uLnTx/>
                <a:uFillTx/>
                <a:latin typeface="Stone Sans ITC TT"/>
                <a:ea typeface="+mn-ea"/>
                <a:cs typeface="+mn-cs"/>
              </a:endParaRPr>
            </a:p>
          </p:txBody>
        </p:sp>
      </p:grpSp>
      <p:grpSp>
        <p:nvGrpSpPr>
          <p:cNvPr id="30" name="Group 29">
            <a:extLst>
              <a:ext uri="{FF2B5EF4-FFF2-40B4-BE49-F238E27FC236}">
                <a16:creationId xmlns:a16="http://schemas.microsoft.com/office/drawing/2014/main" id="{8F90B25A-402D-4044-91C4-5B8D9062D58D}"/>
              </a:ext>
            </a:extLst>
          </p:cNvPr>
          <p:cNvGrpSpPr/>
          <p:nvPr/>
        </p:nvGrpSpPr>
        <p:grpSpPr>
          <a:xfrm>
            <a:off x="7073153" y="1788553"/>
            <a:ext cx="2530540" cy="2475887"/>
            <a:chOff x="9544919" y="2633163"/>
            <a:chExt cx="2530540" cy="2475887"/>
          </a:xfrm>
        </p:grpSpPr>
        <p:sp>
          <p:nvSpPr>
            <p:cNvPr id="29" name="Rectangle 28">
              <a:extLst>
                <a:ext uri="{FF2B5EF4-FFF2-40B4-BE49-F238E27FC236}">
                  <a16:creationId xmlns:a16="http://schemas.microsoft.com/office/drawing/2014/main" id="{A8649D1A-5A1B-4B6F-A02E-8FA0A3D3235E}"/>
                </a:ext>
              </a:extLst>
            </p:cNvPr>
            <p:cNvSpPr/>
            <p:nvPr/>
          </p:nvSpPr>
          <p:spPr>
            <a:xfrm>
              <a:off x="9544919" y="2633163"/>
              <a:ext cx="253054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38C"/>
                </a:solidFill>
                <a:effectLst/>
                <a:uLnTx/>
                <a:uFillTx/>
                <a:latin typeface="Stone Sans ITC T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38C"/>
                </a:solidFill>
                <a:effectLst/>
                <a:uLnTx/>
                <a:uFillTx/>
                <a:latin typeface="Stone Sans ITC T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38C"/>
                </a:solidFill>
                <a:effectLst/>
                <a:uLnTx/>
                <a:uFillTx/>
                <a:latin typeface="Stone Sans ITC T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38C"/>
                </a:solidFill>
                <a:effectLst/>
                <a:uLnTx/>
                <a:uFillTx/>
                <a:latin typeface="Stone Sans ITC TT"/>
                <a:ea typeface="+mn-ea"/>
                <a:cs typeface="+mn-cs"/>
              </a:endParaRPr>
            </a:p>
          </p:txBody>
        </p:sp>
        <p:grpSp>
          <p:nvGrpSpPr>
            <p:cNvPr id="33" name="Group 32">
              <a:extLst>
                <a:ext uri="{FF2B5EF4-FFF2-40B4-BE49-F238E27FC236}">
                  <a16:creationId xmlns:a16="http://schemas.microsoft.com/office/drawing/2014/main" id="{D5C5920D-BBD7-40CB-9063-D76E915FC7A1}"/>
                </a:ext>
              </a:extLst>
            </p:cNvPr>
            <p:cNvGrpSpPr/>
            <p:nvPr/>
          </p:nvGrpSpPr>
          <p:grpSpPr>
            <a:xfrm>
              <a:off x="10083052" y="3135659"/>
              <a:ext cx="1454274" cy="600016"/>
              <a:chOff x="1292225" y="1914584"/>
              <a:chExt cx="1454274" cy="600016"/>
            </a:xfrm>
          </p:grpSpPr>
          <p:pic>
            <p:nvPicPr>
              <p:cNvPr id="34" name="Picture 14">
                <a:extLst>
                  <a:ext uri="{FF2B5EF4-FFF2-40B4-BE49-F238E27FC236}">
                    <a16:creationId xmlns:a16="http://schemas.microsoft.com/office/drawing/2014/main" id="{8337790E-6D8E-4165-A5C2-67D66F74C2A4}"/>
                  </a:ext>
                </a:extLst>
              </p:cNvPr>
              <p:cNvPicPr>
                <a:picLocks noChangeAspect="1" noChangeArrowheads="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2225" y="1914584"/>
                <a:ext cx="937780" cy="2395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5" name="Picture 15">
                <a:extLst>
                  <a:ext uri="{FF2B5EF4-FFF2-40B4-BE49-F238E27FC236}">
                    <a16:creationId xmlns:a16="http://schemas.microsoft.com/office/drawing/2014/main" id="{45C25996-C739-4C70-AC06-E11BCAB0364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2225" y="2200884"/>
                <a:ext cx="1454274" cy="3137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36" name="Picture 12" descr="http://informahealthcare.com/userimages/ContentEditor/1385737305318/Expert-Reviews%20logo.jpg">
              <a:extLst>
                <a:ext uri="{FF2B5EF4-FFF2-40B4-BE49-F238E27FC236}">
                  <a16:creationId xmlns:a16="http://schemas.microsoft.com/office/drawing/2014/main" id="{6FF7DC47-90F2-4992-9E50-FB9C3F68961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83052" y="4507755"/>
              <a:ext cx="1268606" cy="601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7" name="Rectangle 36">
            <a:extLst>
              <a:ext uri="{FF2B5EF4-FFF2-40B4-BE49-F238E27FC236}">
                <a16:creationId xmlns:a16="http://schemas.microsoft.com/office/drawing/2014/main" id="{AECCF5E2-B74B-4E4A-B8E9-CB2795427F3A}"/>
              </a:ext>
            </a:extLst>
          </p:cNvPr>
          <p:cNvSpPr/>
          <p:nvPr/>
        </p:nvSpPr>
        <p:spPr>
          <a:xfrm>
            <a:off x="7658952" y="5454993"/>
            <a:ext cx="417882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Offer the opportunity to access content published since </a:t>
            </a:r>
            <a:r>
              <a:rPr kumimoji="0" lang="en-US" sz="1800" b="0"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1997 </a:t>
            </a:r>
            <a:endParaRPr kumimoji="0" lang="en-GB" sz="1800" b="0" i="0" u="none" strike="noStrike" kern="1200" cap="none" spc="0" normalizeH="0" baseline="0" noProof="0" dirty="0">
              <a:ln>
                <a:noFill/>
              </a:ln>
              <a:solidFill>
                <a:srgbClr val="FF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278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7037E-6 L 0.37982 -0.00116 " pathEditMode="relative" rAng="0" ptsTypes="AA">
                                      <p:cBhvr>
                                        <p:cTn id="6" dur="2000" fill="hold"/>
                                        <p:tgtEl>
                                          <p:spTgt spid="24"/>
                                        </p:tgtEl>
                                        <p:attrNameLst>
                                          <p:attrName>ppt_x</p:attrName>
                                          <p:attrName>ppt_y</p:attrName>
                                        </p:attrNameLst>
                                      </p:cBhvr>
                                      <p:rCtr x="18984" y="-69"/>
                                    </p:animMotion>
                                  </p:childTnLst>
                                </p:cTn>
                              </p:par>
                              <p:par>
                                <p:cTn id="7" presetID="42" presetClass="path" presetSubtype="0" accel="50000" decel="50000" fill="hold" nodeType="withEffect">
                                  <p:stCondLst>
                                    <p:cond delay="0"/>
                                  </p:stCondLst>
                                  <p:childTnLst>
                                    <p:animMotion origin="layout" path="M 0.00039 3.7037E-6 L 0.37695 -0.00116 " pathEditMode="relative" rAng="0" ptsTypes="AA">
                                      <p:cBhvr>
                                        <p:cTn id="8" dur="2000" fill="hold"/>
                                        <p:tgtEl>
                                          <p:spTgt spid="26"/>
                                        </p:tgtEl>
                                        <p:attrNameLst>
                                          <p:attrName>ppt_x</p:attrName>
                                          <p:attrName>ppt_y</p:attrName>
                                        </p:attrNameLst>
                                      </p:cBhvr>
                                      <p:rCtr x="18828" y="-69"/>
                                    </p:animMotion>
                                  </p:childTnLst>
                                </p:cTn>
                              </p:par>
                              <p:par>
                                <p:cTn id="9" presetID="42" presetClass="path" presetSubtype="0" accel="50000" decel="50000" fill="hold" nodeType="withEffect">
                                  <p:stCondLst>
                                    <p:cond delay="0"/>
                                  </p:stCondLst>
                                  <p:childTnLst>
                                    <p:animMotion origin="layout" path="M -2.91667E-6 3.7037E-6 L 0.375 -0.00116 " pathEditMode="relative" rAng="0" ptsTypes="AA">
                                      <p:cBhvr>
                                        <p:cTn id="10" dur="2000" fill="hold"/>
                                        <p:tgtEl>
                                          <p:spTgt spid="27"/>
                                        </p:tgtEl>
                                        <p:attrNameLst>
                                          <p:attrName>ppt_x</p:attrName>
                                          <p:attrName>ppt_y</p:attrName>
                                        </p:attrNameLst>
                                      </p:cBhvr>
                                      <p:rCtr x="18750" y="-6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104 0.00092 L 1.25E-6 -2.22222E-6 " pathEditMode="relative" rAng="0" ptsTypes="AA">
                                      <p:cBhvr>
                                        <p:cTn id="18" dur="2000" fill="hold"/>
                                        <p:tgtEl>
                                          <p:spTgt spid="24"/>
                                        </p:tgtEl>
                                        <p:attrNameLst>
                                          <p:attrName>ppt_x</p:attrName>
                                          <p:attrName>ppt_y</p:attrName>
                                        </p:attrNameLst>
                                      </p:cBhvr>
                                      <p:rCtr x="0" y="0"/>
                                    </p:animMotion>
                                  </p:childTnLst>
                                </p:cTn>
                              </p:par>
                              <p:par>
                                <p:cTn id="19" presetID="1" presetClass="exit"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3.7037E-6 L -2.70833E-6 -4.07407E-6 " pathEditMode="relative" rAng="0" ptsTypes="AA">
                                      <p:cBhvr>
                                        <p:cTn id="26" dur="2000" fill="hold"/>
                                        <p:tgtEl>
                                          <p:spTgt spid="26"/>
                                        </p:tgtEl>
                                        <p:attrNameLst>
                                          <p:attrName>ppt_x</p:attrName>
                                          <p:attrName>ppt_y</p:attrName>
                                        </p:attrNameLst>
                                      </p:cBhvr>
                                      <p:rCtr x="-156" y="139"/>
                                    </p:animMotion>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91667E-6 3.7037E-6 L 6.25E-7 2.96296E-6 " pathEditMode="relative" rAng="0" ptsTypes="AA">
                                      <p:cBhvr>
                                        <p:cTn id="34" dur="2000" fill="hold"/>
                                        <p:tgtEl>
                                          <p:spTgt spid="27"/>
                                        </p:tgtEl>
                                        <p:attrNameLst>
                                          <p:attrName>ppt_x</p:attrName>
                                          <p:attrName>ppt_y</p:attrName>
                                        </p:attrNameLst>
                                      </p:cBhvr>
                                      <p:rCtr x="508" y="-162"/>
                                    </p:animMotion>
                                  </p:childTnLst>
                                </p:cTn>
                              </p:par>
                              <p:par>
                                <p:cTn id="35" presetID="1" presetClass="exit" presetSubtype="0" fill="hold" grpId="1" nodeType="withEffect">
                                  <p:stCondLst>
                                    <p:cond delay="0"/>
                                  </p:stCondLst>
                                  <p:childTnLst>
                                    <p:set>
                                      <p:cBhvr>
                                        <p:cTn id="36" dur="1" fill="hold">
                                          <p:stCondLst>
                                            <p:cond delay="0"/>
                                          </p:stCondLst>
                                        </p:cTn>
                                        <p:tgtEl>
                                          <p:spTgt spid="3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1" grpId="0"/>
      <p:bldP spid="31" grpId="1"/>
      <p:bldP spid="28" grpId="0"/>
      <p:bldP spid="2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92BAAD-57EC-4730-B871-1D0B8262C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311" y="1731032"/>
            <a:ext cx="1600200"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over image for International Journal of Production Research">
            <a:extLst>
              <a:ext uri="{FF2B5EF4-FFF2-40B4-BE49-F238E27FC236}">
                <a16:creationId xmlns:a16="http://schemas.microsoft.com/office/drawing/2014/main" id="{DC6A76A5-7A93-4359-D00E-DBE0BB829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311" y="1726924"/>
            <a:ext cx="1600200" cy="22860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FF7AB21E-3BF0-4548-AF83-2F7F10E27A23}"/>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10007859" y="1731031"/>
            <a:ext cx="1600200" cy="2286000"/>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D4EA2DD0-DA88-4BA8-9165-6CD1B87E2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7855" y="4304689"/>
            <a:ext cx="1600200" cy="2286000"/>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A4C9985-2098-4128-A931-82E9278DA2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969" y="4304689"/>
            <a:ext cx="1600202" cy="2288286"/>
          </a:xfrm>
          <a:prstGeom prst="rect">
            <a:avLst/>
          </a:prstGeom>
          <a:ln>
            <a:noFill/>
          </a:ln>
          <a:effectLst>
            <a:outerShdw blurRad="292100" dist="139700" dir="2700000" algn="tl" rotWithShape="0">
              <a:srgbClr val="333333">
                <a:alpha val="65000"/>
              </a:srgbClr>
            </a:outerShdw>
          </a:effectLst>
        </p:spPr>
      </p:pic>
      <p:pic>
        <p:nvPicPr>
          <p:cNvPr id="1032" name="Picture 8">
            <a:extLst>
              <a:ext uri="{FF2B5EF4-FFF2-40B4-BE49-F238E27FC236}">
                <a16:creationId xmlns:a16="http://schemas.microsoft.com/office/drawing/2014/main" id="{01B5466F-347E-4B3B-A84A-0107C5203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6085" y="4304689"/>
            <a:ext cx="1600200" cy="2288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BEF5D0E8-AFF7-4139-BCDF-5C5E5A9385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5198" y="4306974"/>
            <a:ext cx="1600200" cy="228828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6BF6325-2696-4086-B26B-863B322952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311" y="4306974"/>
            <a:ext cx="1600200" cy="228600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37E1CA2-13BC-40D3-93EF-E48F99FB3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6085" y="1726924"/>
            <a:ext cx="1600200" cy="2286000"/>
          </a:xfrm>
          <a:prstGeom prst="rect">
            <a:avLst/>
          </a:prstGeom>
          <a:ln>
            <a:noFill/>
          </a:ln>
          <a:effectLst>
            <a:outerShdw blurRad="292100" dist="139700" dir="2700000" algn="tl" rotWithShape="0">
              <a:srgbClr val="333333">
                <a:alpha val="65000"/>
              </a:srgbClr>
            </a:outerShdw>
          </a:effectLst>
        </p:spPr>
      </p:pic>
      <p:pic>
        <p:nvPicPr>
          <p:cNvPr id="5" name="Picture 4" descr="Text&#10;&#10;Description automatically generated with medium confidence">
            <a:extLst>
              <a:ext uri="{FF2B5EF4-FFF2-40B4-BE49-F238E27FC236}">
                <a16:creationId xmlns:a16="http://schemas.microsoft.com/office/drawing/2014/main" id="{7C007D43-A35B-4CF7-A75D-13F9298C85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5198" y="1731032"/>
            <a:ext cx="1600200" cy="2286000"/>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8B7BACBE-D96A-403E-A81C-81532502ED2B}"/>
              </a:ext>
            </a:extLst>
          </p:cNvPr>
          <p:cNvSpPr>
            <a:spLocks noGrp="1"/>
          </p:cNvSpPr>
          <p:nvPr>
            <p:ph type="title"/>
          </p:nvPr>
        </p:nvSpPr>
        <p:spPr>
          <a:xfrm>
            <a:off x="1407584" y="188913"/>
            <a:ext cx="8913283" cy="1008062"/>
          </a:xfrm>
        </p:spPr>
        <p:txBody>
          <a:bodyPr/>
          <a:lstStyle/>
          <a:p>
            <a:r>
              <a:rPr lang="en-US" altLang="zh-CN" dirty="0">
                <a:latin typeface="Calibri" panose="020F0502020204030204" pitchFamily="34" charset="0"/>
              </a:rPr>
              <a:t>Top 10 journals accessed in 2022</a:t>
            </a:r>
            <a:endParaRPr lang="en-GB" dirty="0">
              <a:latin typeface="Calibri" panose="020F0502020204030204" pitchFamily="34" charset="0"/>
            </a:endParaRPr>
          </a:p>
        </p:txBody>
      </p:sp>
      <p:pic>
        <p:nvPicPr>
          <p:cNvPr id="1028" name="Picture 4">
            <a:extLst>
              <a:ext uri="{FF2B5EF4-FFF2-40B4-BE49-F238E27FC236}">
                <a16:creationId xmlns:a16="http://schemas.microsoft.com/office/drawing/2014/main" id="{EA7C8521-033A-428C-BD6B-C4C7731AC9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6971" y="1726924"/>
            <a:ext cx="1600201"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4" descr="Cover image for Substance Use &amp; Misuse">
            <a:extLst>
              <a:ext uri="{FF2B5EF4-FFF2-40B4-BE49-F238E27FC236}">
                <a16:creationId xmlns:a16="http://schemas.microsoft.com/office/drawing/2014/main" id="{90F2619D-CCB7-53E8-93F8-FC3EE7DC6E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5196" y="1726924"/>
            <a:ext cx="160020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ver image for Journal of American College Health">
            <a:extLst>
              <a:ext uri="{FF2B5EF4-FFF2-40B4-BE49-F238E27FC236}">
                <a16:creationId xmlns:a16="http://schemas.microsoft.com/office/drawing/2014/main" id="{819F45D1-2777-16C9-CDB4-4AD3026387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66082" y="1726924"/>
            <a:ext cx="160020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ver image for Aging &amp; Mental Health">
            <a:extLst>
              <a:ext uri="{FF2B5EF4-FFF2-40B4-BE49-F238E27FC236}">
                <a16:creationId xmlns:a16="http://schemas.microsoft.com/office/drawing/2014/main" id="{38BE91A5-4EF3-8FFC-5F2D-8AFBD051641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86968" y="1726924"/>
            <a:ext cx="1600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ver image for The International Journal of Human Resource Management">
            <a:extLst>
              <a:ext uri="{FF2B5EF4-FFF2-40B4-BE49-F238E27FC236}">
                <a16:creationId xmlns:a16="http://schemas.microsoft.com/office/drawing/2014/main" id="{0557EC72-11C8-B137-D5FC-A5B52EB4E98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07851" y="1726924"/>
            <a:ext cx="1600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ver image for Journal of Management Information Systems">
            <a:extLst>
              <a:ext uri="{FF2B5EF4-FFF2-40B4-BE49-F238E27FC236}">
                <a16:creationId xmlns:a16="http://schemas.microsoft.com/office/drawing/2014/main" id="{491C8E2C-591B-A65A-C309-58860AAA54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311" y="4304689"/>
            <a:ext cx="1600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ver image for Journal of Interprofessional Care">
            <a:extLst>
              <a:ext uri="{FF2B5EF4-FFF2-40B4-BE49-F238E27FC236}">
                <a16:creationId xmlns:a16="http://schemas.microsoft.com/office/drawing/2014/main" id="{5D826CE8-4AF4-46C4-5FC0-33846FCEA0E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45195" y="4302866"/>
            <a:ext cx="1600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ver image for The Journal of Social Psychology">
            <a:extLst>
              <a:ext uri="{FF2B5EF4-FFF2-40B4-BE49-F238E27FC236}">
                <a16:creationId xmlns:a16="http://schemas.microsoft.com/office/drawing/2014/main" id="{F63FF199-76B3-673E-395A-74EBFA51071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6079" y="4302866"/>
            <a:ext cx="160020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over image for Mental Health, Religion &amp; Culture">
            <a:extLst>
              <a:ext uri="{FF2B5EF4-FFF2-40B4-BE49-F238E27FC236}">
                <a16:creationId xmlns:a16="http://schemas.microsoft.com/office/drawing/2014/main" id="{CFCA2C77-C638-3DC5-7E76-01CCE24FC64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86961" y="4302866"/>
            <a:ext cx="1600200" cy="22882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over image for Journal of Social Work Education">
            <a:extLst>
              <a:ext uri="{FF2B5EF4-FFF2-40B4-BE49-F238E27FC236}">
                <a16:creationId xmlns:a16="http://schemas.microsoft.com/office/drawing/2014/main" id="{CAFEA3B8-6C94-BC3C-B3C5-ED423B09DB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007837" y="4306974"/>
            <a:ext cx="1602213" cy="228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93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19C91-F55B-4637-B139-B66F13939DAC}"/>
              </a:ext>
            </a:extLst>
          </p:cNvPr>
          <p:cNvSpPr>
            <a:spLocks noGrp="1"/>
          </p:cNvSpPr>
          <p:nvPr>
            <p:ph type="sldNum" sz="quarter" idx="11"/>
          </p:nvPr>
        </p:nvSpPr>
        <p:spPr/>
        <p:txBody>
          <a:bodyPr/>
          <a:lstStyle/>
          <a:p>
            <a:fld id="{ADEA4217-1DB1-4E92-AF7F-D6C6BA93EF4E}" type="slidenum">
              <a:rPr lang="en-US" smtClean="0"/>
              <a:pPr/>
              <a:t>8</a:t>
            </a:fld>
            <a:endParaRPr lang="en-US" dirty="0"/>
          </a:p>
        </p:txBody>
      </p:sp>
      <p:sp>
        <p:nvSpPr>
          <p:cNvPr id="6" name="Content Placeholder 5">
            <a:extLst>
              <a:ext uri="{FF2B5EF4-FFF2-40B4-BE49-F238E27FC236}">
                <a16:creationId xmlns:a16="http://schemas.microsoft.com/office/drawing/2014/main" id="{28EAA1C9-9541-4696-9577-56B454D0B9E8}"/>
              </a:ext>
            </a:extLst>
          </p:cNvPr>
          <p:cNvSpPr>
            <a:spLocks noGrp="1"/>
          </p:cNvSpPr>
          <p:nvPr>
            <p:ph idx="1"/>
          </p:nvPr>
        </p:nvSpPr>
        <p:spPr/>
        <p:txBody>
          <a:bodyPr/>
          <a:lstStyle/>
          <a:p>
            <a:endParaRPr lang="en-US"/>
          </a:p>
        </p:txBody>
      </p:sp>
      <p:sp>
        <p:nvSpPr>
          <p:cNvPr id="8" name="Title 7">
            <a:extLst>
              <a:ext uri="{FF2B5EF4-FFF2-40B4-BE49-F238E27FC236}">
                <a16:creationId xmlns:a16="http://schemas.microsoft.com/office/drawing/2014/main" id="{400E817C-E19B-46C8-8AB7-DBD7EC1AAD82}"/>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9E1E3BE6-9103-4D62-90AE-DBAB112BB7E8}"/>
              </a:ext>
            </a:extLst>
          </p:cNvPr>
          <p:cNvPicPr>
            <a:picLocks noChangeAspect="1"/>
          </p:cNvPicPr>
          <p:nvPr/>
        </p:nvPicPr>
        <p:blipFill>
          <a:blip r:embed="rId3"/>
          <a:stretch>
            <a:fillRect/>
          </a:stretch>
        </p:blipFill>
        <p:spPr>
          <a:xfrm>
            <a:off x="757274" y="413318"/>
            <a:ext cx="10087200" cy="6122465"/>
          </a:xfrm>
          <a:prstGeom prst="rect">
            <a:avLst/>
          </a:prstGeom>
        </p:spPr>
      </p:pic>
      <p:sp>
        <p:nvSpPr>
          <p:cNvPr id="7" name="TextBox 6">
            <a:extLst>
              <a:ext uri="{FF2B5EF4-FFF2-40B4-BE49-F238E27FC236}">
                <a16:creationId xmlns:a16="http://schemas.microsoft.com/office/drawing/2014/main" id="{2FE8E5AA-CD61-4A89-822A-C9C621D7AB79}"/>
              </a:ext>
            </a:extLst>
          </p:cNvPr>
          <p:cNvSpPr txBox="1"/>
          <p:nvPr/>
        </p:nvSpPr>
        <p:spPr>
          <a:xfrm>
            <a:off x="4838700" y="6483083"/>
            <a:ext cx="8589604" cy="369332"/>
          </a:xfrm>
          <a:prstGeom prst="rect">
            <a:avLst/>
          </a:prstGeom>
          <a:noFill/>
        </p:spPr>
        <p:txBody>
          <a:bodyPr wrap="square">
            <a:spAutoFit/>
          </a:bodyPr>
          <a:lstStyle/>
          <a:p>
            <a:r>
              <a:rPr lang="zh-TW" altLang="en-US" dirty="0"/>
              <a:t>天下雜誌未來城市</a:t>
            </a:r>
            <a:r>
              <a:rPr lang="en-US" altLang="zh-TW" dirty="0"/>
              <a:t>: </a:t>
            </a:r>
            <a:r>
              <a:rPr lang="en-US" dirty="0"/>
              <a:t>https://futurecity.cw.com.tw/article/1867</a:t>
            </a:r>
          </a:p>
        </p:txBody>
      </p:sp>
    </p:spTree>
    <p:extLst>
      <p:ext uri="{BB962C8B-B14F-4D97-AF65-F5344CB8AC3E}">
        <p14:creationId xmlns:p14="http://schemas.microsoft.com/office/powerpoint/2010/main" val="386726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A19C91-F55B-4637-B139-B66F13939DAC}"/>
              </a:ext>
            </a:extLst>
          </p:cNvPr>
          <p:cNvSpPr>
            <a:spLocks noGrp="1"/>
          </p:cNvSpPr>
          <p:nvPr>
            <p:ph type="sldNum" sz="quarter" idx="11"/>
          </p:nvPr>
        </p:nvSpPr>
        <p:spPr/>
        <p:txBody>
          <a:bodyPr/>
          <a:lstStyle/>
          <a:p>
            <a:fld id="{ADEA4217-1DB1-4E92-AF7F-D6C6BA93EF4E}" type="slidenum">
              <a:rPr lang="en-US" smtClean="0"/>
              <a:pPr/>
              <a:t>9</a:t>
            </a:fld>
            <a:endParaRPr lang="en-US" dirty="0"/>
          </a:p>
        </p:txBody>
      </p:sp>
      <p:sp>
        <p:nvSpPr>
          <p:cNvPr id="6" name="Content Placeholder 5">
            <a:extLst>
              <a:ext uri="{FF2B5EF4-FFF2-40B4-BE49-F238E27FC236}">
                <a16:creationId xmlns:a16="http://schemas.microsoft.com/office/drawing/2014/main" id="{28EAA1C9-9541-4696-9577-56B454D0B9E8}"/>
              </a:ext>
            </a:extLst>
          </p:cNvPr>
          <p:cNvSpPr>
            <a:spLocks noGrp="1"/>
          </p:cNvSpPr>
          <p:nvPr>
            <p:ph idx="1"/>
          </p:nvPr>
        </p:nvSpPr>
        <p:spPr/>
        <p:txBody>
          <a:bodyPr/>
          <a:lstStyle/>
          <a:p>
            <a:endParaRPr lang="en-US"/>
          </a:p>
        </p:txBody>
      </p:sp>
      <p:sp>
        <p:nvSpPr>
          <p:cNvPr id="8" name="Title 7">
            <a:extLst>
              <a:ext uri="{FF2B5EF4-FFF2-40B4-BE49-F238E27FC236}">
                <a16:creationId xmlns:a16="http://schemas.microsoft.com/office/drawing/2014/main" id="{400E817C-E19B-46C8-8AB7-DBD7EC1AAD82}"/>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B7A6E3C1-2C15-444E-98F9-C6FE3B408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416" y="467163"/>
            <a:ext cx="10085731" cy="6057519"/>
          </a:xfrm>
          <a:prstGeom prst="rect">
            <a:avLst/>
          </a:prstGeom>
        </p:spPr>
      </p:pic>
    </p:spTree>
    <p:extLst>
      <p:ext uri="{BB962C8B-B14F-4D97-AF65-F5344CB8AC3E}">
        <p14:creationId xmlns:p14="http://schemas.microsoft.com/office/powerpoint/2010/main" val="4117968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NEW T&amp;F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NEW T&amp;F template">
      <a:majorFont>
        <a:latin typeface="Stone Sans ITC TT"/>
        <a:ea typeface=""/>
        <a:cs typeface=""/>
      </a:majorFont>
      <a:minorFont>
        <a:latin typeface="Stone Sans ITC 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EW T&amp;F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EW T&amp;F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EW T&amp;F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EW T&amp;F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EW T&amp;F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EW T&amp;F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EW T&amp;F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formaTech">
  <a:themeElements>
    <a:clrScheme name="Taylor and Francis">
      <a:dk1>
        <a:srgbClr val="1B127B"/>
      </a:dk1>
      <a:lt1>
        <a:sysClr val="window" lastClr="FFFFFF"/>
      </a:lt1>
      <a:dk2>
        <a:srgbClr val="000000"/>
      </a:dk2>
      <a:lt2>
        <a:srgbClr val="E7E6E6"/>
      </a:lt2>
      <a:accent1>
        <a:srgbClr val="1B127B"/>
      </a:accent1>
      <a:accent2>
        <a:srgbClr val="11A7D9"/>
      </a:accent2>
      <a:accent3>
        <a:srgbClr val="4735CD"/>
      </a:accent3>
      <a:accent4>
        <a:srgbClr val="DF5A82"/>
      </a:accent4>
      <a:accent5>
        <a:srgbClr val="B795FF"/>
      </a:accent5>
      <a:accent6>
        <a:srgbClr val="8D89BD"/>
      </a:accent6>
      <a:hlink>
        <a:srgbClr val="1B127B"/>
      </a:hlink>
      <a:folHlink>
        <a:srgbClr val="1B127B"/>
      </a:folHlink>
    </a:clrScheme>
    <a:fontScheme name="InformaTech">
      <a:majorFont>
        <a:latin typeface="Aleo-Regular"/>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yor and Francis Group" id="{21B4DDF0-CCF6-4337-AF35-D9F8E42DAD86}" vid="{2FFEFCE1-7C74-4A58-AF14-4962EE701F7A}"/>
    </a:ext>
  </a:extLst>
</a:theme>
</file>

<file path=ppt/theme/theme3.xml><?xml version="1.0" encoding="utf-8"?>
<a:theme xmlns:a="http://schemas.openxmlformats.org/drawingml/2006/main" name="1_InformaTech">
  <a:themeElements>
    <a:clrScheme name="Taylor and Francis">
      <a:dk1>
        <a:srgbClr val="1B127B"/>
      </a:dk1>
      <a:lt1>
        <a:sysClr val="window" lastClr="FFFFFF"/>
      </a:lt1>
      <a:dk2>
        <a:srgbClr val="000000"/>
      </a:dk2>
      <a:lt2>
        <a:srgbClr val="E7E6E6"/>
      </a:lt2>
      <a:accent1>
        <a:srgbClr val="1B127B"/>
      </a:accent1>
      <a:accent2>
        <a:srgbClr val="11A7D9"/>
      </a:accent2>
      <a:accent3>
        <a:srgbClr val="4735CD"/>
      </a:accent3>
      <a:accent4>
        <a:srgbClr val="DF5A82"/>
      </a:accent4>
      <a:accent5>
        <a:srgbClr val="B795FF"/>
      </a:accent5>
      <a:accent6>
        <a:srgbClr val="8D89BD"/>
      </a:accent6>
      <a:hlink>
        <a:srgbClr val="1B127B"/>
      </a:hlink>
      <a:folHlink>
        <a:srgbClr val="1B127B"/>
      </a:folHlink>
    </a:clrScheme>
    <a:fontScheme name="InformaTech">
      <a:majorFont>
        <a:latin typeface="Aleo-Regular"/>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yor and Francis Group" id="{21B4DDF0-CCF6-4337-AF35-D9F8E42DAD86}" vid="{2FFEFCE1-7C74-4A58-AF14-4962EE701F7A}"/>
    </a:ext>
  </a:extLst>
</a:theme>
</file>

<file path=ppt/theme/theme4.xml><?xml version="1.0" encoding="utf-8"?>
<a:theme xmlns:a="http://schemas.openxmlformats.org/drawingml/2006/main" name="Office Theme">
  <a:themeElements>
    <a:clrScheme name="T&amp;F Informa">
      <a:dk1>
        <a:sysClr val="windowText" lastClr="000000"/>
      </a:dk1>
      <a:lt1>
        <a:sysClr val="window" lastClr="FFFFFF"/>
      </a:lt1>
      <a:dk2>
        <a:srgbClr val="002244"/>
      </a:dk2>
      <a:lt2>
        <a:srgbClr val="E7E6E6"/>
      </a:lt2>
      <a:accent1>
        <a:srgbClr val="10137D"/>
      </a:accent1>
      <a:accent2>
        <a:srgbClr val="64A0C8"/>
      </a:accent2>
      <a:accent3>
        <a:srgbClr val="565A5C"/>
      </a:accent3>
      <a:accent4>
        <a:srgbClr val="A76F3E"/>
      </a:accent4>
      <a:accent5>
        <a:srgbClr val="51626F"/>
      </a:accent5>
      <a:accent6>
        <a:srgbClr val="53284F"/>
      </a:accent6>
      <a:hlink>
        <a:srgbClr val="0A0D7D"/>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NEW T&amp;F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NEW T&amp;F template">
      <a:majorFont>
        <a:latin typeface="Stone Sans ITC TT"/>
        <a:ea typeface=""/>
        <a:cs typeface=""/>
      </a:majorFont>
      <a:minorFont>
        <a:latin typeface="Stone Sans ITC 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EW T&amp;F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EW T&amp;F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EW T&amp;F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EW T&amp;F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EW T&amp;F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EW T&amp;F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EW T&amp;F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BB18ADB939304EACFF6DA198562FA1" ma:contentTypeVersion="13" ma:contentTypeDescription="Create a new document." ma:contentTypeScope="" ma:versionID="27e92eb89705e411b39886db34c88796">
  <xsd:schema xmlns:xsd="http://www.w3.org/2001/XMLSchema" xmlns:xs="http://www.w3.org/2001/XMLSchema" xmlns:p="http://schemas.microsoft.com/office/2006/metadata/properties" xmlns:ns2="63fdcbe5-cf9c-449d-95cb-a2ef4f4241b9" xmlns:ns3="2730b329-e6fd-46a4-a3b4-1b26c3b785cd" targetNamespace="http://schemas.microsoft.com/office/2006/metadata/properties" ma:root="true" ma:fieldsID="72286a6287cb01fac2ea5b52794b1644" ns2:_="" ns3:_="">
    <xsd:import namespace="63fdcbe5-cf9c-449d-95cb-a2ef4f4241b9"/>
    <xsd:import namespace="2730b329-e6fd-46a4-a3b4-1b26c3b785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dcbe5-cf9c-449d-95cb-a2ef4f4241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730b329-e6fd-46a4-a3b4-1b26c3b785c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81C431-108F-4363-BCBB-312348EA6511}">
  <ds:schemaRefs>
    <ds:schemaRef ds:uri="http://schemas.microsoft.com/sharepoint/v3/contenttype/forms"/>
  </ds:schemaRefs>
</ds:datastoreItem>
</file>

<file path=customXml/itemProps2.xml><?xml version="1.0" encoding="utf-8"?>
<ds:datastoreItem xmlns:ds="http://schemas.openxmlformats.org/officeDocument/2006/customXml" ds:itemID="{12BEAE0F-E777-45D2-8005-03CBB6670DA0}">
  <ds:schemaRefs>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713f10cc-be38-4657-b780-585d6614a993"/>
    <ds:schemaRef ds:uri="http://www.w3.org/XML/1998/namespace"/>
  </ds:schemaRefs>
</ds:datastoreItem>
</file>

<file path=customXml/itemProps3.xml><?xml version="1.0" encoding="utf-8"?>
<ds:datastoreItem xmlns:ds="http://schemas.openxmlformats.org/officeDocument/2006/customXml" ds:itemID="{F6F173C2-19A7-4F16-B0B3-8C341D303E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fdcbe5-cf9c-449d-95cb-a2ef4f4241b9"/>
    <ds:schemaRef ds:uri="2730b329-e6fd-46a4-a3b4-1b26c3b785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7074</TotalTime>
  <Words>1230</Words>
  <Application>Microsoft Office PowerPoint</Application>
  <PresentationFormat>寬螢幕</PresentationFormat>
  <Paragraphs>173</Paragraphs>
  <Slides>34</Slides>
  <Notes>31</Notes>
  <HiddenSlides>0</HiddenSlides>
  <MMClips>0</MMClips>
  <ScaleCrop>false</ScaleCrop>
  <HeadingPairs>
    <vt:vector size="6" baseType="variant">
      <vt:variant>
        <vt:lpstr>使用字型</vt:lpstr>
      </vt:variant>
      <vt:variant>
        <vt:i4>17</vt:i4>
      </vt:variant>
      <vt:variant>
        <vt:lpstr>佈景主題</vt:lpstr>
      </vt:variant>
      <vt:variant>
        <vt:i4>5</vt:i4>
      </vt:variant>
      <vt:variant>
        <vt:lpstr>投影片標題</vt:lpstr>
      </vt:variant>
      <vt:variant>
        <vt:i4>34</vt:i4>
      </vt:variant>
    </vt:vector>
  </HeadingPairs>
  <TitlesOfParts>
    <vt:vector size="56" baseType="lpstr">
      <vt:lpstr>Aleo</vt:lpstr>
      <vt:lpstr>Aleo-Light</vt:lpstr>
      <vt:lpstr>Aleo-Regular</vt:lpstr>
      <vt:lpstr>等线</vt:lpstr>
      <vt:lpstr>Inter</vt:lpstr>
      <vt:lpstr>Open Sans Light</vt:lpstr>
      <vt:lpstr>Open Sans SemiBold</vt:lpstr>
      <vt:lpstr>宋体</vt:lpstr>
      <vt:lpstr>Stone Sans ITC TT</vt:lpstr>
      <vt:lpstr>新細明體</vt:lpstr>
      <vt:lpstr>新細明體</vt:lpstr>
      <vt:lpstr>Arial</vt:lpstr>
      <vt:lpstr>Arial</vt:lpstr>
      <vt:lpstr>Calibri</vt:lpstr>
      <vt:lpstr>Open Sans</vt:lpstr>
      <vt:lpstr>Rockwell</vt:lpstr>
      <vt:lpstr>Times New Roman</vt:lpstr>
      <vt:lpstr>1_NEW T&amp;F template</vt:lpstr>
      <vt:lpstr>InformaTech</vt:lpstr>
      <vt:lpstr>1_InformaTech</vt:lpstr>
      <vt:lpstr>Office Theme</vt:lpstr>
      <vt:lpstr>2_NEW T&amp;F template</vt:lpstr>
      <vt:lpstr>在Taylor &amp; Francis Online 探索SDGs –  運用期刊找到永續發展目標之相關文獻</vt:lpstr>
      <vt:lpstr>PowerPoint 簡報</vt:lpstr>
      <vt:lpstr>PowerPoint 簡報</vt:lpstr>
      <vt:lpstr>PowerPoint 簡報</vt:lpstr>
      <vt:lpstr>Digital Platform… At a Glance</vt:lpstr>
      <vt:lpstr>Taylor &amp; Francis Journal Library</vt:lpstr>
      <vt:lpstr>Top 10 journals accessed in 2022</vt:lpstr>
      <vt:lpstr>PowerPoint 簡報</vt:lpstr>
      <vt:lpstr>PowerPoint 簡報</vt:lpstr>
      <vt:lpstr>Scenario</vt:lpstr>
      <vt:lpstr>Scenario - continue</vt:lpstr>
      <vt:lpstr>PowerPoint 簡報</vt:lpstr>
      <vt:lpstr>PowerPoint 簡報</vt:lpstr>
      <vt:lpstr>PowerPoint 簡報</vt:lpstr>
      <vt:lpstr>PowerPoint 簡報</vt:lpstr>
      <vt:lpstr>PowerPoint 簡報</vt:lpstr>
      <vt:lpstr>PowerPoint 簡報</vt:lpstr>
      <vt:lpstr>PowerPoint 簡報</vt:lpstr>
      <vt:lpstr>Altmetric</vt:lpstr>
      <vt:lpstr>PowerPoint 簡報</vt:lpstr>
      <vt:lpstr>PowerPoint 簡報</vt:lpstr>
      <vt:lpstr>Sustainable Development Goals Online</vt:lpstr>
      <vt:lpstr>A unique academic resource</vt:lpstr>
      <vt:lpstr>Navigate with the wheel</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謝謝您的聆聽!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Access ‘E’</dc:title>
  <dc:creator>Lim, Quinie</dc:creator>
  <cp:lastModifiedBy>user</cp:lastModifiedBy>
  <cp:revision>246</cp:revision>
  <dcterms:created xsi:type="dcterms:W3CDTF">2020-08-31T04:01:34Z</dcterms:created>
  <dcterms:modified xsi:type="dcterms:W3CDTF">2023-10-30T06:14:33Z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0x01010033BB18ADB939304EACFF6DA198562FA1</vt:lpwstr>
  </property>
  <property fmtid="{D5CDD505-2E9C-101B-9397-08002B2CF9AE}" pid="3" name="MSIP_Label_2bbab825-a111-45e4-86a1-18cee0005896_Enabled">
    <vt:lpwstr>true</vt:lpwstr>
  </property>
  <property fmtid="{D5CDD505-2E9C-101B-9397-08002B2CF9AE}" pid="4" name="MSIP_Label_2bbab825-a111-45e4-86a1-18cee0005896_SetDate">
    <vt:lpwstr>2022-11-15T02:21:33Z</vt:lpwstr>
  </property>
  <property fmtid="{D5CDD505-2E9C-101B-9397-08002B2CF9AE}" pid="5" name="MSIP_Label_2bbab825-a111-45e4-86a1-18cee0005896_Method">
    <vt:lpwstr>Standard</vt:lpwstr>
  </property>
  <property fmtid="{D5CDD505-2E9C-101B-9397-08002B2CF9AE}" pid="6" name="MSIP_Label_2bbab825-a111-45e4-86a1-18cee0005896_Name">
    <vt:lpwstr>2bbab825-a111-45e4-86a1-18cee0005896</vt:lpwstr>
  </property>
  <property fmtid="{D5CDD505-2E9C-101B-9397-08002B2CF9AE}" pid="7" name="MSIP_Label_2bbab825-a111-45e4-86a1-18cee0005896_SiteId">
    <vt:lpwstr>2567d566-604c-408a-8a60-55d0dc9d9d6b</vt:lpwstr>
  </property>
  <property fmtid="{D5CDD505-2E9C-101B-9397-08002B2CF9AE}" pid="8" name="MSIP_Label_2bbab825-a111-45e4-86a1-18cee0005896_ActionId">
    <vt:lpwstr>23a9e0fb-ef04-4a4f-ad4b-b274bdc00fdc</vt:lpwstr>
  </property>
  <property fmtid="{D5CDD505-2E9C-101B-9397-08002B2CF9AE}" pid="9" name="MSIP_Label_2bbab825-a111-45e4-86a1-18cee0005896_ContentBits">
    <vt:lpwstr>2</vt:lpwstr>
  </property>
</Properties>
</file>